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71" r:id="rId3"/>
    <p:sldId id="266" r:id="rId4"/>
    <p:sldId id="267" r:id="rId5"/>
    <p:sldId id="268" r:id="rId6"/>
    <p:sldId id="257" r:id="rId7"/>
    <p:sldId id="258" r:id="rId8"/>
    <p:sldId id="259" r:id="rId9"/>
    <p:sldId id="261" r:id="rId10"/>
    <p:sldId id="263" r:id="rId11"/>
    <p:sldId id="264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EABA63F-FA1A-476F-8517-2F7C2F7E266D}">
          <p14:sldIdLst>
            <p14:sldId id="256"/>
            <p14:sldId id="271"/>
            <p14:sldId id="266"/>
            <p14:sldId id="267"/>
            <p14:sldId id="268"/>
            <p14:sldId id="257"/>
            <p14:sldId id="258"/>
            <p14:sldId id="259"/>
            <p14:sldId id="261"/>
            <p14:sldId id="263"/>
            <p14:sldId id="264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B7AC2F-F955-4E11-BAC3-A9AE439CA0EC}" v="5" dt="2024-11-23T01:30:10.7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97" d="100"/>
          <a:sy n="97" d="100"/>
        </p:scale>
        <p:origin x="5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s://gltf.pmnd.rs/" TargetMode="Externa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s://gltf.pmnd.rs/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1E0B5F-4AD6-4701-98F6-BD9207F0B57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45C253C-5787-46A1-8434-BDD1DFC56069}">
      <dgm:prSet/>
      <dgm:spPr/>
      <dgm:t>
        <a:bodyPr/>
        <a:lstStyle/>
        <a:p>
          <a:r>
            <a:rPr lang="en-US"/>
            <a:t>After learning it in class, we really liked the reusable component aspect of the framework</a:t>
          </a:r>
        </a:p>
      </dgm:t>
    </dgm:pt>
    <dgm:pt modelId="{5CB3A69E-4675-41F8-8802-4D3B6D4E646B}" type="parTrans" cxnId="{3A1AF3A5-1082-4F0B-A6A3-8C4A6BD997C0}">
      <dgm:prSet/>
      <dgm:spPr/>
      <dgm:t>
        <a:bodyPr/>
        <a:lstStyle/>
        <a:p>
          <a:endParaRPr lang="en-US"/>
        </a:p>
      </dgm:t>
    </dgm:pt>
    <dgm:pt modelId="{3CA75FB7-D35B-446E-82BB-D6800B9E0AAF}" type="sibTrans" cxnId="{3A1AF3A5-1082-4F0B-A6A3-8C4A6BD997C0}">
      <dgm:prSet/>
      <dgm:spPr/>
      <dgm:t>
        <a:bodyPr/>
        <a:lstStyle/>
        <a:p>
          <a:endParaRPr lang="en-US"/>
        </a:p>
      </dgm:t>
    </dgm:pt>
    <dgm:pt modelId="{CA974BA8-CA58-4381-95CC-C63450214C95}">
      <dgm:prSet/>
      <dgm:spPr/>
      <dgm:t>
        <a:bodyPr/>
        <a:lstStyle/>
        <a:p>
          <a:r>
            <a:rPr lang="en-US"/>
            <a:t>Huge ecosystem</a:t>
          </a:r>
        </a:p>
      </dgm:t>
    </dgm:pt>
    <dgm:pt modelId="{36027B2E-16C4-4932-960E-6EEA446C9191}" type="parTrans" cxnId="{262C9B24-D8F2-4090-AFFB-169E222123A6}">
      <dgm:prSet/>
      <dgm:spPr/>
      <dgm:t>
        <a:bodyPr/>
        <a:lstStyle/>
        <a:p>
          <a:endParaRPr lang="en-US"/>
        </a:p>
      </dgm:t>
    </dgm:pt>
    <dgm:pt modelId="{B290648B-4DF7-41BB-974D-BC166ECFC3D1}" type="sibTrans" cxnId="{262C9B24-D8F2-4090-AFFB-169E222123A6}">
      <dgm:prSet/>
      <dgm:spPr/>
      <dgm:t>
        <a:bodyPr/>
        <a:lstStyle/>
        <a:p>
          <a:endParaRPr lang="en-US"/>
        </a:p>
      </dgm:t>
    </dgm:pt>
    <dgm:pt modelId="{58A5E1BF-976B-4D56-B0FE-0ACFF77987E2}">
      <dgm:prSet custT="1"/>
      <dgm:spPr/>
      <dgm:t>
        <a:bodyPr/>
        <a:lstStyle/>
        <a:p>
          <a:r>
            <a:rPr lang="en-US" sz="1200" dirty="0"/>
            <a:t>Tools available for us to use Three.js with React</a:t>
          </a:r>
        </a:p>
      </dgm:t>
    </dgm:pt>
    <dgm:pt modelId="{B627FDFF-F8B2-4771-A13B-18B1CBE51DF4}" type="parTrans" cxnId="{C734C17F-0216-4E9C-9FF1-572E191B54F2}">
      <dgm:prSet/>
      <dgm:spPr/>
      <dgm:t>
        <a:bodyPr/>
        <a:lstStyle/>
        <a:p>
          <a:endParaRPr lang="en-US"/>
        </a:p>
      </dgm:t>
    </dgm:pt>
    <dgm:pt modelId="{9302E83F-6208-4FF8-9EAF-5C7613AB7ED8}" type="sibTrans" cxnId="{C734C17F-0216-4E9C-9FF1-572E191B54F2}">
      <dgm:prSet/>
      <dgm:spPr/>
      <dgm:t>
        <a:bodyPr/>
        <a:lstStyle/>
        <a:p>
          <a:endParaRPr lang="en-US"/>
        </a:p>
      </dgm:t>
    </dgm:pt>
    <dgm:pt modelId="{19C277A6-3AB5-4C7E-86D4-D99107C75523}">
      <dgm:prSet/>
      <dgm:spPr/>
      <dgm:t>
        <a:bodyPr/>
        <a:lstStyle/>
        <a:p>
          <a:r>
            <a:rPr lang="en-US"/>
            <a:t>Allowed us to turn 3D models into react components</a:t>
          </a:r>
        </a:p>
      </dgm:t>
    </dgm:pt>
    <dgm:pt modelId="{7D0604E3-AD8B-4A92-884B-9D49CDFE3B5D}" type="parTrans" cxnId="{397D694A-546A-4BDE-8808-3D4A0B1C3E4C}">
      <dgm:prSet/>
      <dgm:spPr/>
      <dgm:t>
        <a:bodyPr/>
        <a:lstStyle/>
        <a:p>
          <a:endParaRPr lang="en-US"/>
        </a:p>
      </dgm:t>
    </dgm:pt>
    <dgm:pt modelId="{CCD380A6-A4DE-454D-8328-5B017ED64CDF}" type="sibTrans" cxnId="{397D694A-546A-4BDE-8808-3D4A0B1C3E4C}">
      <dgm:prSet/>
      <dgm:spPr/>
      <dgm:t>
        <a:bodyPr/>
        <a:lstStyle/>
        <a:p>
          <a:endParaRPr lang="en-US"/>
        </a:p>
      </dgm:t>
    </dgm:pt>
    <dgm:pt modelId="{921D19D3-22D0-4ADD-AB34-1C10B7119D95}">
      <dgm:prSet custT="1"/>
      <dgm:spPr/>
      <dgm:t>
        <a:bodyPr/>
        <a:lstStyle/>
        <a:p>
          <a:r>
            <a:rPr lang="en-US" sz="1200" dirty="0"/>
            <a:t>Gives all the tools normally accessible to React components</a:t>
          </a:r>
        </a:p>
      </dgm:t>
    </dgm:pt>
    <dgm:pt modelId="{DFAE43A5-CEA5-44F9-B01E-85D0B42A69C8}" type="parTrans" cxnId="{A928D2ED-0ECE-441A-BAD0-897E421A5BAD}">
      <dgm:prSet/>
      <dgm:spPr/>
      <dgm:t>
        <a:bodyPr/>
        <a:lstStyle/>
        <a:p>
          <a:endParaRPr lang="en-US"/>
        </a:p>
      </dgm:t>
    </dgm:pt>
    <dgm:pt modelId="{75CAF109-E3C4-4F02-B131-C590B22F5B13}" type="sibTrans" cxnId="{A928D2ED-0ECE-441A-BAD0-897E421A5BAD}">
      <dgm:prSet/>
      <dgm:spPr/>
      <dgm:t>
        <a:bodyPr/>
        <a:lstStyle/>
        <a:p>
          <a:endParaRPr lang="en-US"/>
        </a:p>
      </dgm:t>
    </dgm:pt>
    <dgm:pt modelId="{884353FF-8C57-4CE0-BAD1-B65EE7C792DD}">
      <dgm:prSet/>
      <dgm:spPr/>
      <dgm:t>
        <a:bodyPr/>
        <a:lstStyle/>
        <a:p>
          <a:r>
            <a:rPr lang="en-US"/>
            <a:t>React-Router-DOM</a:t>
          </a:r>
        </a:p>
      </dgm:t>
    </dgm:pt>
    <dgm:pt modelId="{69EB179D-0CC6-4C89-826C-B599D5AD42F0}" type="parTrans" cxnId="{FFAC28FF-1E5C-4541-8E0E-977B6BF805E6}">
      <dgm:prSet/>
      <dgm:spPr/>
      <dgm:t>
        <a:bodyPr/>
        <a:lstStyle/>
        <a:p>
          <a:endParaRPr lang="en-US"/>
        </a:p>
      </dgm:t>
    </dgm:pt>
    <dgm:pt modelId="{A2390B10-7D65-40F9-90D3-7EEF372E9AE3}" type="sibTrans" cxnId="{FFAC28FF-1E5C-4541-8E0E-977B6BF805E6}">
      <dgm:prSet/>
      <dgm:spPr/>
      <dgm:t>
        <a:bodyPr/>
        <a:lstStyle/>
        <a:p>
          <a:endParaRPr lang="en-US"/>
        </a:p>
      </dgm:t>
    </dgm:pt>
    <dgm:pt modelId="{9691E31F-2C14-4AEC-B324-7B86E1D4A511}">
      <dgm:prSet custT="1"/>
      <dgm:spPr/>
      <dgm:t>
        <a:bodyPr/>
        <a:lstStyle/>
        <a:p>
          <a:r>
            <a:rPr lang="en-US" sz="1200" dirty="0"/>
            <a:t>Easily setup Routes for a SPA</a:t>
          </a:r>
        </a:p>
      </dgm:t>
    </dgm:pt>
    <dgm:pt modelId="{8C1F7F0C-3502-49B0-B944-3EAFF810569E}" type="parTrans" cxnId="{1B3DA2E8-D771-43F7-B96F-034EC8A8BC77}">
      <dgm:prSet/>
      <dgm:spPr/>
      <dgm:t>
        <a:bodyPr/>
        <a:lstStyle/>
        <a:p>
          <a:endParaRPr lang="en-US"/>
        </a:p>
      </dgm:t>
    </dgm:pt>
    <dgm:pt modelId="{2AD13D99-3305-4B42-994F-18ECE4380CD3}" type="sibTrans" cxnId="{1B3DA2E8-D771-43F7-B96F-034EC8A8BC77}">
      <dgm:prSet/>
      <dgm:spPr/>
      <dgm:t>
        <a:bodyPr/>
        <a:lstStyle/>
        <a:p>
          <a:endParaRPr lang="en-US"/>
        </a:p>
      </dgm:t>
    </dgm:pt>
    <dgm:pt modelId="{00EEE865-E116-47B6-BECF-9145549CFA64}">
      <dgm:prSet custT="1"/>
      <dgm:spPr/>
      <dgm:t>
        <a:bodyPr/>
        <a:lstStyle/>
        <a:p>
          <a:r>
            <a:rPr lang="en-US" sz="1200" dirty="0"/>
            <a:t>Let’s us save component state between pages</a:t>
          </a:r>
        </a:p>
      </dgm:t>
    </dgm:pt>
    <dgm:pt modelId="{9105A315-0817-4459-AC3D-DECD8B9AFA5F}" type="parTrans" cxnId="{DB317389-D5E7-4B8C-815F-ED8205A8B64E}">
      <dgm:prSet/>
      <dgm:spPr/>
      <dgm:t>
        <a:bodyPr/>
        <a:lstStyle/>
        <a:p>
          <a:endParaRPr lang="en-US"/>
        </a:p>
      </dgm:t>
    </dgm:pt>
    <dgm:pt modelId="{C109AD77-572B-4725-9E5C-44190965264B}" type="sibTrans" cxnId="{DB317389-D5E7-4B8C-815F-ED8205A8B64E}">
      <dgm:prSet/>
      <dgm:spPr/>
      <dgm:t>
        <a:bodyPr/>
        <a:lstStyle/>
        <a:p>
          <a:endParaRPr lang="en-US"/>
        </a:p>
      </dgm:t>
    </dgm:pt>
    <dgm:pt modelId="{0C6C7BC2-811F-4E5A-B3C5-3F6D5B1E704E}">
      <dgm:prSet custT="1"/>
      <dgm:spPr/>
      <dgm:t>
        <a:bodyPr/>
        <a:lstStyle/>
        <a:p>
          <a:r>
            <a:rPr lang="en-US" sz="1200" dirty="0"/>
            <a:t>Better user Experience</a:t>
          </a:r>
        </a:p>
      </dgm:t>
    </dgm:pt>
    <dgm:pt modelId="{24CC4410-7C38-4F4B-B61E-1C2B0BCA6311}" type="parTrans" cxnId="{361933E3-C8C7-4578-A1E5-0DB1F8FF2C5A}">
      <dgm:prSet/>
      <dgm:spPr/>
      <dgm:t>
        <a:bodyPr/>
        <a:lstStyle/>
        <a:p>
          <a:endParaRPr lang="en-US"/>
        </a:p>
      </dgm:t>
    </dgm:pt>
    <dgm:pt modelId="{0F7FB163-4758-4644-A2E0-C8DB5FBDE252}" type="sibTrans" cxnId="{361933E3-C8C7-4578-A1E5-0DB1F8FF2C5A}">
      <dgm:prSet/>
      <dgm:spPr/>
      <dgm:t>
        <a:bodyPr/>
        <a:lstStyle/>
        <a:p>
          <a:endParaRPr lang="en-US"/>
        </a:p>
      </dgm:t>
    </dgm:pt>
    <dgm:pt modelId="{06F21EEA-8A36-4655-830C-8390FBACF3AB}" type="pres">
      <dgm:prSet presAssocID="{7B1E0B5F-4AD6-4701-98F6-BD9207F0B57C}" presName="root" presStyleCnt="0">
        <dgm:presLayoutVars>
          <dgm:dir/>
          <dgm:resizeHandles val="exact"/>
        </dgm:presLayoutVars>
      </dgm:prSet>
      <dgm:spPr/>
    </dgm:pt>
    <dgm:pt modelId="{5735C9E6-1685-4DB2-83EC-E66E9256A992}" type="pres">
      <dgm:prSet presAssocID="{145C253C-5787-46A1-8434-BDD1DFC56069}" presName="compNode" presStyleCnt="0"/>
      <dgm:spPr/>
    </dgm:pt>
    <dgm:pt modelId="{03079234-6ECE-4C23-87AD-DDC3BF614F48}" type="pres">
      <dgm:prSet presAssocID="{145C253C-5787-46A1-8434-BDD1DFC56069}" presName="bgRect" presStyleLbl="bgShp" presStyleIdx="0" presStyleCnt="4"/>
      <dgm:spPr/>
    </dgm:pt>
    <dgm:pt modelId="{6AFA6694-F286-4F17-9ECD-68759A08991D}" type="pres">
      <dgm:prSet presAssocID="{145C253C-5787-46A1-8434-BDD1DFC5606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7DC92857-62FA-4C8A-BA1F-C83FCA2804ED}" type="pres">
      <dgm:prSet presAssocID="{145C253C-5787-46A1-8434-BDD1DFC56069}" presName="spaceRect" presStyleCnt="0"/>
      <dgm:spPr/>
    </dgm:pt>
    <dgm:pt modelId="{2A542C68-8D6E-469C-89DF-630DBB4331B6}" type="pres">
      <dgm:prSet presAssocID="{145C253C-5787-46A1-8434-BDD1DFC56069}" presName="parTx" presStyleLbl="revTx" presStyleIdx="0" presStyleCnt="7">
        <dgm:presLayoutVars>
          <dgm:chMax val="0"/>
          <dgm:chPref val="0"/>
        </dgm:presLayoutVars>
      </dgm:prSet>
      <dgm:spPr/>
    </dgm:pt>
    <dgm:pt modelId="{DEEA1F42-699B-497A-9199-1A35AA4B14F1}" type="pres">
      <dgm:prSet presAssocID="{3CA75FB7-D35B-446E-82BB-D6800B9E0AAF}" presName="sibTrans" presStyleCnt="0"/>
      <dgm:spPr/>
    </dgm:pt>
    <dgm:pt modelId="{9238A7EE-A56E-46D4-99D6-76637905B262}" type="pres">
      <dgm:prSet presAssocID="{CA974BA8-CA58-4381-95CC-C63450214C95}" presName="compNode" presStyleCnt="0"/>
      <dgm:spPr/>
    </dgm:pt>
    <dgm:pt modelId="{E22C1A72-2C7B-40CD-AB94-7CF6764F13CA}" type="pres">
      <dgm:prSet presAssocID="{CA974BA8-CA58-4381-95CC-C63450214C95}" presName="bgRect" presStyleLbl="bgShp" presStyleIdx="1" presStyleCnt="4"/>
      <dgm:spPr/>
    </dgm:pt>
    <dgm:pt modelId="{7D1A36D5-ADC7-4570-9E28-6087C2FC13DD}" type="pres">
      <dgm:prSet presAssocID="{CA974BA8-CA58-4381-95CC-C63450214C9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AD4E5EB9-BA69-4400-BDD1-0E6D12ADD387}" type="pres">
      <dgm:prSet presAssocID="{CA974BA8-CA58-4381-95CC-C63450214C95}" presName="spaceRect" presStyleCnt="0"/>
      <dgm:spPr/>
    </dgm:pt>
    <dgm:pt modelId="{CE621678-5FD0-4DC5-A617-C6714894B54E}" type="pres">
      <dgm:prSet presAssocID="{CA974BA8-CA58-4381-95CC-C63450214C95}" presName="parTx" presStyleLbl="revTx" presStyleIdx="1" presStyleCnt="7">
        <dgm:presLayoutVars>
          <dgm:chMax val="0"/>
          <dgm:chPref val="0"/>
        </dgm:presLayoutVars>
      </dgm:prSet>
      <dgm:spPr/>
    </dgm:pt>
    <dgm:pt modelId="{632AC387-80D2-409A-B016-7EECF619EA85}" type="pres">
      <dgm:prSet presAssocID="{CA974BA8-CA58-4381-95CC-C63450214C95}" presName="desTx" presStyleLbl="revTx" presStyleIdx="2" presStyleCnt="7">
        <dgm:presLayoutVars/>
      </dgm:prSet>
      <dgm:spPr/>
    </dgm:pt>
    <dgm:pt modelId="{5783FB96-04CA-4621-9FDD-40904C547114}" type="pres">
      <dgm:prSet presAssocID="{B290648B-4DF7-41BB-974D-BC166ECFC3D1}" presName="sibTrans" presStyleCnt="0"/>
      <dgm:spPr/>
    </dgm:pt>
    <dgm:pt modelId="{64A6B18B-F6F2-4594-968D-0FB380710028}" type="pres">
      <dgm:prSet presAssocID="{19C277A6-3AB5-4C7E-86D4-D99107C75523}" presName="compNode" presStyleCnt="0"/>
      <dgm:spPr/>
    </dgm:pt>
    <dgm:pt modelId="{90A8B293-1103-40A2-A3B4-AB84D6C2D9CE}" type="pres">
      <dgm:prSet presAssocID="{19C277A6-3AB5-4C7E-86D4-D99107C75523}" presName="bgRect" presStyleLbl="bgShp" presStyleIdx="2" presStyleCnt="4"/>
      <dgm:spPr/>
    </dgm:pt>
    <dgm:pt modelId="{7F54F8E5-0E46-4A75-A35B-5C78BC8A6FB6}" type="pres">
      <dgm:prSet presAssocID="{19C277A6-3AB5-4C7E-86D4-D99107C7552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AC0F4E2A-5362-4C2F-8011-CA235C462FC6}" type="pres">
      <dgm:prSet presAssocID="{19C277A6-3AB5-4C7E-86D4-D99107C75523}" presName="spaceRect" presStyleCnt="0"/>
      <dgm:spPr/>
    </dgm:pt>
    <dgm:pt modelId="{0FDD04F6-F60F-45CC-8EEC-8173919B89AA}" type="pres">
      <dgm:prSet presAssocID="{19C277A6-3AB5-4C7E-86D4-D99107C75523}" presName="parTx" presStyleLbl="revTx" presStyleIdx="3" presStyleCnt="7">
        <dgm:presLayoutVars>
          <dgm:chMax val="0"/>
          <dgm:chPref val="0"/>
        </dgm:presLayoutVars>
      </dgm:prSet>
      <dgm:spPr/>
    </dgm:pt>
    <dgm:pt modelId="{C59CB0ED-0960-4F25-8F2B-C47617E0BB5C}" type="pres">
      <dgm:prSet presAssocID="{19C277A6-3AB5-4C7E-86D4-D99107C75523}" presName="desTx" presStyleLbl="revTx" presStyleIdx="4" presStyleCnt="7">
        <dgm:presLayoutVars/>
      </dgm:prSet>
      <dgm:spPr/>
    </dgm:pt>
    <dgm:pt modelId="{5BE554D5-4180-4AEF-9D8B-6409EF4E5B30}" type="pres">
      <dgm:prSet presAssocID="{CCD380A6-A4DE-454D-8328-5B017ED64CDF}" presName="sibTrans" presStyleCnt="0"/>
      <dgm:spPr/>
    </dgm:pt>
    <dgm:pt modelId="{93460A9E-76E6-4E22-9CA8-45642B52269D}" type="pres">
      <dgm:prSet presAssocID="{884353FF-8C57-4CE0-BAD1-B65EE7C792DD}" presName="compNode" presStyleCnt="0"/>
      <dgm:spPr/>
    </dgm:pt>
    <dgm:pt modelId="{F703DFF0-9887-4C88-AA01-4666F10730CD}" type="pres">
      <dgm:prSet presAssocID="{884353FF-8C57-4CE0-BAD1-B65EE7C792DD}" presName="bgRect" presStyleLbl="bgShp" presStyleIdx="3" presStyleCnt="4"/>
      <dgm:spPr/>
    </dgm:pt>
    <dgm:pt modelId="{41499C33-D94F-43BD-BDF2-BD24444D8435}" type="pres">
      <dgm:prSet presAssocID="{884353FF-8C57-4CE0-BAD1-B65EE7C792DD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EC5EFFAA-F39E-4CD6-A954-E1D0C9A3524B}" type="pres">
      <dgm:prSet presAssocID="{884353FF-8C57-4CE0-BAD1-B65EE7C792DD}" presName="spaceRect" presStyleCnt="0"/>
      <dgm:spPr/>
    </dgm:pt>
    <dgm:pt modelId="{9CC1203A-EF08-4243-8E9A-7E6277B4C8E1}" type="pres">
      <dgm:prSet presAssocID="{884353FF-8C57-4CE0-BAD1-B65EE7C792DD}" presName="parTx" presStyleLbl="revTx" presStyleIdx="5" presStyleCnt="7">
        <dgm:presLayoutVars>
          <dgm:chMax val="0"/>
          <dgm:chPref val="0"/>
        </dgm:presLayoutVars>
      </dgm:prSet>
      <dgm:spPr/>
    </dgm:pt>
    <dgm:pt modelId="{669AC806-7E0C-4133-A4EF-3E3B15256FD3}" type="pres">
      <dgm:prSet presAssocID="{884353FF-8C57-4CE0-BAD1-B65EE7C792DD}" presName="desTx" presStyleLbl="revTx" presStyleIdx="6" presStyleCnt="7">
        <dgm:presLayoutVars/>
      </dgm:prSet>
      <dgm:spPr/>
    </dgm:pt>
  </dgm:ptLst>
  <dgm:cxnLst>
    <dgm:cxn modelId="{E1137C1A-944E-4137-99F9-F20D0C849FF3}" type="presOf" srcId="{7B1E0B5F-4AD6-4701-98F6-BD9207F0B57C}" destId="{06F21EEA-8A36-4655-830C-8390FBACF3AB}" srcOrd="0" destOrd="0" presId="urn:microsoft.com/office/officeart/2018/2/layout/IconVerticalSolidList"/>
    <dgm:cxn modelId="{262C9B24-D8F2-4090-AFFB-169E222123A6}" srcId="{7B1E0B5F-4AD6-4701-98F6-BD9207F0B57C}" destId="{CA974BA8-CA58-4381-95CC-C63450214C95}" srcOrd="1" destOrd="0" parTransId="{36027B2E-16C4-4932-960E-6EEA446C9191}" sibTransId="{B290648B-4DF7-41BB-974D-BC166ECFC3D1}"/>
    <dgm:cxn modelId="{417BBC2A-A4EC-4150-9FF0-FFD986A5406E}" type="presOf" srcId="{CA974BA8-CA58-4381-95CC-C63450214C95}" destId="{CE621678-5FD0-4DC5-A617-C6714894B54E}" srcOrd="0" destOrd="0" presId="urn:microsoft.com/office/officeart/2018/2/layout/IconVerticalSolidList"/>
    <dgm:cxn modelId="{D33FF037-4ED9-4701-8D02-536A510FC815}" type="presOf" srcId="{19C277A6-3AB5-4C7E-86D4-D99107C75523}" destId="{0FDD04F6-F60F-45CC-8EEC-8173919B89AA}" srcOrd="0" destOrd="0" presId="urn:microsoft.com/office/officeart/2018/2/layout/IconVerticalSolidList"/>
    <dgm:cxn modelId="{028C1F3C-BBDB-42BD-95F2-8285916126BF}" type="presOf" srcId="{0C6C7BC2-811F-4E5A-B3C5-3F6D5B1E704E}" destId="{669AC806-7E0C-4133-A4EF-3E3B15256FD3}" srcOrd="0" destOrd="2" presId="urn:microsoft.com/office/officeart/2018/2/layout/IconVerticalSolidList"/>
    <dgm:cxn modelId="{99014A48-F793-4453-AC4A-25B4FD4291F2}" type="presOf" srcId="{58A5E1BF-976B-4D56-B0FE-0ACFF77987E2}" destId="{632AC387-80D2-409A-B016-7EECF619EA85}" srcOrd="0" destOrd="0" presId="urn:microsoft.com/office/officeart/2018/2/layout/IconVerticalSolidList"/>
    <dgm:cxn modelId="{397D694A-546A-4BDE-8808-3D4A0B1C3E4C}" srcId="{7B1E0B5F-4AD6-4701-98F6-BD9207F0B57C}" destId="{19C277A6-3AB5-4C7E-86D4-D99107C75523}" srcOrd="2" destOrd="0" parTransId="{7D0604E3-AD8B-4A92-884B-9D49CDFE3B5D}" sibTransId="{CCD380A6-A4DE-454D-8328-5B017ED64CDF}"/>
    <dgm:cxn modelId="{C734C17F-0216-4E9C-9FF1-572E191B54F2}" srcId="{CA974BA8-CA58-4381-95CC-C63450214C95}" destId="{58A5E1BF-976B-4D56-B0FE-0ACFF77987E2}" srcOrd="0" destOrd="0" parTransId="{B627FDFF-F8B2-4771-A13B-18B1CBE51DF4}" sibTransId="{9302E83F-6208-4FF8-9EAF-5C7613AB7ED8}"/>
    <dgm:cxn modelId="{98E80C84-7888-454F-9087-8F7AF671A2D8}" type="presOf" srcId="{9691E31F-2C14-4AEC-B324-7B86E1D4A511}" destId="{669AC806-7E0C-4133-A4EF-3E3B15256FD3}" srcOrd="0" destOrd="0" presId="urn:microsoft.com/office/officeart/2018/2/layout/IconVerticalSolidList"/>
    <dgm:cxn modelId="{AB356387-B19B-4798-9BD5-891EE1F0054C}" type="presOf" srcId="{921D19D3-22D0-4ADD-AB34-1C10B7119D95}" destId="{C59CB0ED-0960-4F25-8F2B-C47617E0BB5C}" srcOrd="0" destOrd="0" presId="urn:microsoft.com/office/officeart/2018/2/layout/IconVerticalSolidList"/>
    <dgm:cxn modelId="{DB317389-D5E7-4B8C-815F-ED8205A8B64E}" srcId="{884353FF-8C57-4CE0-BAD1-B65EE7C792DD}" destId="{00EEE865-E116-47B6-BECF-9145549CFA64}" srcOrd="1" destOrd="0" parTransId="{9105A315-0817-4459-AC3D-DECD8B9AFA5F}" sibTransId="{C109AD77-572B-4725-9E5C-44190965264B}"/>
    <dgm:cxn modelId="{87159499-CCD9-44C4-996A-FD21034D6024}" type="presOf" srcId="{884353FF-8C57-4CE0-BAD1-B65EE7C792DD}" destId="{9CC1203A-EF08-4243-8E9A-7E6277B4C8E1}" srcOrd="0" destOrd="0" presId="urn:microsoft.com/office/officeart/2018/2/layout/IconVerticalSolidList"/>
    <dgm:cxn modelId="{3A1AF3A5-1082-4F0B-A6A3-8C4A6BD997C0}" srcId="{7B1E0B5F-4AD6-4701-98F6-BD9207F0B57C}" destId="{145C253C-5787-46A1-8434-BDD1DFC56069}" srcOrd="0" destOrd="0" parTransId="{5CB3A69E-4675-41F8-8802-4D3B6D4E646B}" sibTransId="{3CA75FB7-D35B-446E-82BB-D6800B9E0AAF}"/>
    <dgm:cxn modelId="{20A71FB4-CD07-4AC8-A5D5-34B2B46363F7}" type="presOf" srcId="{00EEE865-E116-47B6-BECF-9145549CFA64}" destId="{669AC806-7E0C-4133-A4EF-3E3B15256FD3}" srcOrd="0" destOrd="1" presId="urn:microsoft.com/office/officeart/2018/2/layout/IconVerticalSolidList"/>
    <dgm:cxn modelId="{FA4BCBE0-080F-4DF5-B14C-B7D40355E397}" type="presOf" srcId="{145C253C-5787-46A1-8434-BDD1DFC56069}" destId="{2A542C68-8D6E-469C-89DF-630DBB4331B6}" srcOrd="0" destOrd="0" presId="urn:microsoft.com/office/officeart/2018/2/layout/IconVerticalSolidList"/>
    <dgm:cxn modelId="{361933E3-C8C7-4578-A1E5-0DB1F8FF2C5A}" srcId="{884353FF-8C57-4CE0-BAD1-B65EE7C792DD}" destId="{0C6C7BC2-811F-4E5A-B3C5-3F6D5B1E704E}" srcOrd="2" destOrd="0" parTransId="{24CC4410-7C38-4F4B-B61E-1C2B0BCA6311}" sibTransId="{0F7FB163-4758-4644-A2E0-C8DB5FBDE252}"/>
    <dgm:cxn modelId="{1B3DA2E8-D771-43F7-B96F-034EC8A8BC77}" srcId="{884353FF-8C57-4CE0-BAD1-B65EE7C792DD}" destId="{9691E31F-2C14-4AEC-B324-7B86E1D4A511}" srcOrd="0" destOrd="0" parTransId="{8C1F7F0C-3502-49B0-B944-3EAFF810569E}" sibTransId="{2AD13D99-3305-4B42-994F-18ECE4380CD3}"/>
    <dgm:cxn modelId="{A928D2ED-0ECE-441A-BAD0-897E421A5BAD}" srcId="{19C277A6-3AB5-4C7E-86D4-D99107C75523}" destId="{921D19D3-22D0-4ADD-AB34-1C10B7119D95}" srcOrd="0" destOrd="0" parTransId="{DFAE43A5-CEA5-44F9-B01E-85D0B42A69C8}" sibTransId="{75CAF109-E3C4-4F02-B131-C590B22F5B13}"/>
    <dgm:cxn modelId="{FFAC28FF-1E5C-4541-8E0E-977B6BF805E6}" srcId="{7B1E0B5F-4AD6-4701-98F6-BD9207F0B57C}" destId="{884353FF-8C57-4CE0-BAD1-B65EE7C792DD}" srcOrd="3" destOrd="0" parTransId="{69EB179D-0CC6-4C89-826C-B599D5AD42F0}" sibTransId="{A2390B10-7D65-40F9-90D3-7EEF372E9AE3}"/>
    <dgm:cxn modelId="{846C4ABE-D977-43C4-8E21-1381B8D301D3}" type="presParOf" srcId="{06F21EEA-8A36-4655-830C-8390FBACF3AB}" destId="{5735C9E6-1685-4DB2-83EC-E66E9256A992}" srcOrd="0" destOrd="0" presId="urn:microsoft.com/office/officeart/2018/2/layout/IconVerticalSolidList"/>
    <dgm:cxn modelId="{09927D30-2E77-49C9-917C-5A983DABDB67}" type="presParOf" srcId="{5735C9E6-1685-4DB2-83EC-E66E9256A992}" destId="{03079234-6ECE-4C23-87AD-DDC3BF614F48}" srcOrd="0" destOrd="0" presId="urn:microsoft.com/office/officeart/2018/2/layout/IconVerticalSolidList"/>
    <dgm:cxn modelId="{42A15D10-B4C1-42E8-A132-2EE912A3118C}" type="presParOf" srcId="{5735C9E6-1685-4DB2-83EC-E66E9256A992}" destId="{6AFA6694-F286-4F17-9ECD-68759A08991D}" srcOrd="1" destOrd="0" presId="urn:microsoft.com/office/officeart/2018/2/layout/IconVerticalSolidList"/>
    <dgm:cxn modelId="{7F0ADC28-5160-45D5-8915-8ED95DC7641A}" type="presParOf" srcId="{5735C9E6-1685-4DB2-83EC-E66E9256A992}" destId="{7DC92857-62FA-4C8A-BA1F-C83FCA2804ED}" srcOrd="2" destOrd="0" presId="urn:microsoft.com/office/officeart/2018/2/layout/IconVerticalSolidList"/>
    <dgm:cxn modelId="{6B08424B-7D51-4E48-9A97-497B6F134A65}" type="presParOf" srcId="{5735C9E6-1685-4DB2-83EC-E66E9256A992}" destId="{2A542C68-8D6E-469C-89DF-630DBB4331B6}" srcOrd="3" destOrd="0" presId="urn:microsoft.com/office/officeart/2018/2/layout/IconVerticalSolidList"/>
    <dgm:cxn modelId="{71B75CEC-B25D-453D-B120-654E7EB06846}" type="presParOf" srcId="{06F21EEA-8A36-4655-830C-8390FBACF3AB}" destId="{DEEA1F42-699B-497A-9199-1A35AA4B14F1}" srcOrd="1" destOrd="0" presId="urn:microsoft.com/office/officeart/2018/2/layout/IconVerticalSolidList"/>
    <dgm:cxn modelId="{F8EB90B4-8719-47E5-875A-B6440836A473}" type="presParOf" srcId="{06F21EEA-8A36-4655-830C-8390FBACF3AB}" destId="{9238A7EE-A56E-46D4-99D6-76637905B262}" srcOrd="2" destOrd="0" presId="urn:microsoft.com/office/officeart/2018/2/layout/IconVerticalSolidList"/>
    <dgm:cxn modelId="{9A5509E0-B121-4F52-996D-E78EB471E1BD}" type="presParOf" srcId="{9238A7EE-A56E-46D4-99D6-76637905B262}" destId="{E22C1A72-2C7B-40CD-AB94-7CF6764F13CA}" srcOrd="0" destOrd="0" presId="urn:microsoft.com/office/officeart/2018/2/layout/IconVerticalSolidList"/>
    <dgm:cxn modelId="{957C2FFE-7541-4061-B3DA-B87B96EC9F73}" type="presParOf" srcId="{9238A7EE-A56E-46D4-99D6-76637905B262}" destId="{7D1A36D5-ADC7-4570-9E28-6087C2FC13DD}" srcOrd="1" destOrd="0" presId="urn:microsoft.com/office/officeart/2018/2/layout/IconVerticalSolidList"/>
    <dgm:cxn modelId="{186095DD-A888-4679-A2A6-7779D776B34A}" type="presParOf" srcId="{9238A7EE-A56E-46D4-99D6-76637905B262}" destId="{AD4E5EB9-BA69-4400-BDD1-0E6D12ADD387}" srcOrd="2" destOrd="0" presId="urn:microsoft.com/office/officeart/2018/2/layout/IconVerticalSolidList"/>
    <dgm:cxn modelId="{DC2E876D-62B0-46D4-A015-FD93606979EE}" type="presParOf" srcId="{9238A7EE-A56E-46D4-99D6-76637905B262}" destId="{CE621678-5FD0-4DC5-A617-C6714894B54E}" srcOrd="3" destOrd="0" presId="urn:microsoft.com/office/officeart/2018/2/layout/IconVerticalSolidList"/>
    <dgm:cxn modelId="{06FCF475-F642-4827-80A1-638CABA0AF5B}" type="presParOf" srcId="{9238A7EE-A56E-46D4-99D6-76637905B262}" destId="{632AC387-80D2-409A-B016-7EECF619EA85}" srcOrd="4" destOrd="0" presId="urn:microsoft.com/office/officeart/2018/2/layout/IconVerticalSolidList"/>
    <dgm:cxn modelId="{73D042FC-035B-4659-BBEB-E734AB767D42}" type="presParOf" srcId="{06F21EEA-8A36-4655-830C-8390FBACF3AB}" destId="{5783FB96-04CA-4621-9FDD-40904C547114}" srcOrd="3" destOrd="0" presId="urn:microsoft.com/office/officeart/2018/2/layout/IconVerticalSolidList"/>
    <dgm:cxn modelId="{81C6C850-6BA6-478A-9CE4-B0E53FA3E8C7}" type="presParOf" srcId="{06F21EEA-8A36-4655-830C-8390FBACF3AB}" destId="{64A6B18B-F6F2-4594-968D-0FB380710028}" srcOrd="4" destOrd="0" presId="urn:microsoft.com/office/officeart/2018/2/layout/IconVerticalSolidList"/>
    <dgm:cxn modelId="{78F73404-64AC-4148-8E77-62E20DBE2C2C}" type="presParOf" srcId="{64A6B18B-F6F2-4594-968D-0FB380710028}" destId="{90A8B293-1103-40A2-A3B4-AB84D6C2D9CE}" srcOrd="0" destOrd="0" presId="urn:microsoft.com/office/officeart/2018/2/layout/IconVerticalSolidList"/>
    <dgm:cxn modelId="{AE4C5B75-A9FB-40CA-A738-593B76A7C193}" type="presParOf" srcId="{64A6B18B-F6F2-4594-968D-0FB380710028}" destId="{7F54F8E5-0E46-4A75-A35B-5C78BC8A6FB6}" srcOrd="1" destOrd="0" presId="urn:microsoft.com/office/officeart/2018/2/layout/IconVerticalSolidList"/>
    <dgm:cxn modelId="{4EAB6F0E-1A2A-496E-B8F8-25E091671FB3}" type="presParOf" srcId="{64A6B18B-F6F2-4594-968D-0FB380710028}" destId="{AC0F4E2A-5362-4C2F-8011-CA235C462FC6}" srcOrd="2" destOrd="0" presId="urn:microsoft.com/office/officeart/2018/2/layout/IconVerticalSolidList"/>
    <dgm:cxn modelId="{FB660CBA-D5A5-439C-884C-38DEBAA99DE3}" type="presParOf" srcId="{64A6B18B-F6F2-4594-968D-0FB380710028}" destId="{0FDD04F6-F60F-45CC-8EEC-8173919B89AA}" srcOrd="3" destOrd="0" presId="urn:microsoft.com/office/officeart/2018/2/layout/IconVerticalSolidList"/>
    <dgm:cxn modelId="{341327E0-EAEF-4934-8437-853BC938EEC5}" type="presParOf" srcId="{64A6B18B-F6F2-4594-968D-0FB380710028}" destId="{C59CB0ED-0960-4F25-8F2B-C47617E0BB5C}" srcOrd="4" destOrd="0" presId="urn:microsoft.com/office/officeart/2018/2/layout/IconVerticalSolidList"/>
    <dgm:cxn modelId="{479B077E-60ED-46FF-883E-9ECECE35F245}" type="presParOf" srcId="{06F21EEA-8A36-4655-830C-8390FBACF3AB}" destId="{5BE554D5-4180-4AEF-9D8B-6409EF4E5B30}" srcOrd="5" destOrd="0" presId="urn:microsoft.com/office/officeart/2018/2/layout/IconVerticalSolidList"/>
    <dgm:cxn modelId="{C1FFCADE-B1A8-4279-9A65-B7A075938FDE}" type="presParOf" srcId="{06F21EEA-8A36-4655-830C-8390FBACF3AB}" destId="{93460A9E-76E6-4E22-9CA8-45642B52269D}" srcOrd="6" destOrd="0" presId="urn:microsoft.com/office/officeart/2018/2/layout/IconVerticalSolidList"/>
    <dgm:cxn modelId="{EF0D62D2-C04B-4C92-AF02-7D09D0F2B423}" type="presParOf" srcId="{93460A9E-76E6-4E22-9CA8-45642B52269D}" destId="{F703DFF0-9887-4C88-AA01-4666F10730CD}" srcOrd="0" destOrd="0" presId="urn:microsoft.com/office/officeart/2018/2/layout/IconVerticalSolidList"/>
    <dgm:cxn modelId="{C6F08E2D-206F-49B5-86F6-6A509FF28A45}" type="presParOf" srcId="{93460A9E-76E6-4E22-9CA8-45642B52269D}" destId="{41499C33-D94F-43BD-BDF2-BD24444D8435}" srcOrd="1" destOrd="0" presId="urn:microsoft.com/office/officeart/2018/2/layout/IconVerticalSolidList"/>
    <dgm:cxn modelId="{66FC9C3D-641C-49F8-8AA2-94E9CB903533}" type="presParOf" srcId="{93460A9E-76E6-4E22-9CA8-45642B52269D}" destId="{EC5EFFAA-F39E-4CD6-A954-E1D0C9A3524B}" srcOrd="2" destOrd="0" presId="urn:microsoft.com/office/officeart/2018/2/layout/IconVerticalSolidList"/>
    <dgm:cxn modelId="{1DECE356-CE26-41B9-8531-C14CE01DF0E5}" type="presParOf" srcId="{93460A9E-76E6-4E22-9CA8-45642B52269D}" destId="{9CC1203A-EF08-4243-8E9A-7E6277B4C8E1}" srcOrd="3" destOrd="0" presId="urn:microsoft.com/office/officeart/2018/2/layout/IconVerticalSolidList"/>
    <dgm:cxn modelId="{02B55933-C044-4863-A38A-DE3EAA9D4E60}" type="presParOf" srcId="{93460A9E-76E6-4E22-9CA8-45642B52269D}" destId="{669AC806-7E0C-4133-A4EF-3E3B15256FD3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36A472B-2152-411E-B451-7FDFB213F55B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6888950-5B6E-4CF1-8AF4-F8FEBC8457E1}">
      <dgm:prSet/>
      <dgm:spPr>
        <a:solidFill>
          <a:schemeClr val="bg2">
            <a:lumMod val="50000"/>
            <a:lumOff val="50000"/>
          </a:schemeClr>
        </a:solidFill>
      </dgm:spPr>
      <dgm:t>
        <a:bodyPr/>
        <a:lstStyle/>
        <a:p>
          <a:r>
            <a:rPr lang="en-US"/>
            <a:t>This </a:t>
          </a:r>
          <a:r>
            <a:rPr lang="en-US">
              <a:hlinkClick xmlns:r="http://schemas.openxmlformats.org/officeDocument/2006/relationships" r:id="rId1"/>
            </a:rPr>
            <a:t>website</a:t>
          </a:r>
          <a:r>
            <a:rPr lang="en-US"/>
            <a:t> allows you to drag GLB files into and generates a working R3F component</a:t>
          </a:r>
        </a:p>
      </dgm:t>
    </dgm:pt>
    <dgm:pt modelId="{6C73F5B3-076B-422B-A723-2680715AC653}" type="parTrans" cxnId="{7A4371D1-FC89-4327-83F4-21F5FF0CE03D}">
      <dgm:prSet/>
      <dgm:spPr/>
      <dgm:t>
        <a:bodyPr/>
        <a:lstStyle/>
        <a:p>
          <a:endParaRPr lang="en-US"/>
        </a:p>
      </dgm:t>
    </dgm:pt>
    <dgm:pt modelId="{C2E30DF5-1DEE-47CB-B2B1-95367BD3EE21}" type="sibTrans" cxnId="{7A4371D1-FC89-4327-83F4-21F5FF0CE03D}">
      <dgm:prSet/>
      <dgm:spPr/>
      <dgm:t>
        <a:bodyPr/>
        <a:lstStyle/>
        <a:p>
          <a:endParaRPr lang="en-US"/>
        </a:p>
      </dgm:t>
    </dgm:pt>
    <dgm:pt modelId="{1832D83D-D979-4D93-A412-CD336FD58A38}">
      <dgm:prSet/>
      <dgm:spPr>
        <a:solidFill>
          <a:schemeClr val="bg2">
            <a:lumMod val="50000"/>
            <a:lumOff val="50000"/>
          </a:schemeClr>
        </a:solidFill>
      </dgm:spPr>
      <dgm:t>
        <a:bodyPr/>
        <a:lstStyle/>
        <a:p>
          <a:r>
            <a:rPr lang="en-US"/>
            <a:t>Greatly reducing time spent integrating models</a:t>
          </a:r>
        </a:p>
      </dgm:t>
    </dgm:pt>
    <dgm:pt modelId="{A415FAA1-F84E-470E-8C98-26D782B52D05}" type="parTrans" cxnId="{F7C9095D-27CF-4A02-A638-E16494587B82}">
      <dgm:prSet/>
      <dgm:spPr/>
      <dgm:t>
        <a:bodyPr/>
        <a:lstStyle/>
        <a:p>
          <a:endParaRPr lang="en-US"/>
        </a:p>
      </dgm:t>
    </dgm:pt>
    <dgm:pt modelId="{AC95AB5E-A0AE-4425-89D2-A67BF4668610}" type="sibTrans" cxnId="{F7C9095D-27CF-4A02-A638-E16494587B82}">
      <dgm:prSet/>
      <dgm:spPr/>
      <dgm:t>
        <a:bodyPr/>
        <a:lstStyle/>
        <a:p>
          <a:endParaRPr lang="en-US"/>
        </a:p>
      </dgm:t>
    </dgm:pt>
    <dgm:pt modelId="{C5A7D833-643F-4F11-9A98-331CA2510EBA}">
      <dgm:prSet/>
      <dgm:spPr>
        <a:solidFill>
          <a:schemeClr val="bg2">
            <a:lumMod val="50000"/>
            <a:lumOff val="50000"/>
          </a:schemeClr>
        </a:solidFill>
      </dgm:spPr>
      <dgm:t>
        <a:bodyPr/>
        <a:lstStyle/>
        <a:p>
          <a:r>
            <a:rPr lang="en-US" dirty="0"/>
            <a:t>Allows us to repeatedly use the same model, as you’d expect from React Components</a:t>
          </a:r>
        </a:p>
      </dgm:t>
    </dgm:pt>
    <dgm:pt modelId="{D8C5E1FB-57E7-4034-AD73-1FAD28824C14}" type="parTrans" cxnId="{C9BB4126-8E7F-419F-8DAE-976D336A32C3}">
      <dgm:prSet/>
      <dgm:spPr/>
      <dgm:t>
        <a:bodyPr/>
        <a:lstStyle/>
        <a:p>
          <a:endParaRPr lang="en-US"/>
        </a:p>
      </dgm:t>
    </dgm:pt>
    <dgm:pt modelId="{42DEB2A8-DF06-4B92-A7DA-2253CECF49E9}" type="sibTrans" cxnId="{C9BB4126-8E7F-419F-8DAE-976D336A32C3}">
      <dgm:prSet/>
      <dgm:spPr/>
      <dgm:t>
        <a:bodyPr/>
        <a:lstStyle/>
        <a:p>
          <a:endParaRPr lang="en-US"/>
        </a:p>
      </dgm:t>
    </dgm:pt>
    <dgm:pt modelId="{B6F2F018-7D17-46FF-87BF-49E496A624D3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 dirty="0"/>
            <a:t>Can build off the generated model, allowing for customizability and unique functionality</a:t>
          </a:r>
        </a:p>
      </dgm:t>
    </dgm:pt>
    <dgm:pt modelId="{BA55EC38-3AD6-4BA7-9893-437313661DAC}" type="parTrans" cxnId="{87A12E91-937A-49EC-AFC9-6DA9D4161D05}">
      <dgm:prSet/>
      <dgm:spPr/>
      <dgm:t>
        <a:bodyPr/>
        <a:lstStyle/>
        <a:p>
          <a:endParaRPr lang="en-US"/>
        </a:p>
      </dgm:t>
    </dgm:pt>
    <dgm:pt modelId="{CB5D8633-5AFA-4C91-8167-34D799031402}" type="sibTrans" cxnId="{87A12E91-937A-49EC-AFC9-6DA9D4161D05}">
      <dgm:prSet/>
      <dgm:spPr/>
      <dgm:t>
        <a:bodyPr/>
        <a:lstStyle/>
        <a:p>
          <a:endParaRPr lang="en-US"/>
        </a:p>
      </dgm:t>
    </dgm:pt>
    <dgm:pt modelId="{7C3262B0-7A53-467B-8392-2CB5EF60D44F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/>
            <a:t>Like adding certain qualities to the mesh</a:t>
          </a:r>
        </a:p>
      </dgm:t>
    </dgm:pt>
    <dgm:pt modelId="{03EFA92F-BCED-4175-A0FF-E245AB8453D6}" type="parTrans" cxnId="{2CE9631D-5943-4F6F-AF9B-24FA3CE89E1B}">
      <dgm:prSet/>
      <dgm:spPr/>
      <dgm:t>
        <a:bodyPr/>
        <a:lstStyle/>
        <a:p>
          <a:endParaRPr lang="en-US"/>
        </a:p>
      </dgm:t>
    </dgm:pt>
    <dgm:pt modelId="{80D4C327-786A-4F8B-B85C-E0D21AF4A3A7}" type="sibTrans" cxnId="{2CE9631D-5943-4F6F-AF9B-24FA3CE89E1B}">
      <dgm:prSet/>
      <dgm:spPr/>
      <dgm:t>
        <a:bodyPr/>
        <a:lstStyle/>
        <a:p>
          <a:endParaRPr lang="en-US"/>
        </a:p>
      </dgm:t>
    </dgm:pt>
    <dgm:pt modelId="{440E299C-DC07-4536-BEDF-3CFCB48767D2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/>
            <a:t>Color, images, etc.</a:t>
          </a:r>
        </a:p>
      </dgm:t>
    </dgm:pt>
    <dgm:pt modelId="{EE8C9BB3-250E-4C72-B30D-988B2A34E06D}" type="parTrans" cxnId="{DE4C94A0-0E21-4F22-B9CB-92AB05AFDD44}">
      <dgm:prSet/>
      <dgm:spPr/>
      <dgm:t>
        <a:bodyPr/>
        <a:lstStyle/>
        <a:p>
          <a:endParaRPr lang="en-US"/>
        </a:p>
      </dgm:t>
    </dgm:pt>
    <dgm:pt modelId="{DDF85E90-815E-49AC-AB07-D2963E834BFF}" type="sibTrans" cxnId="{DE4C94A0-0E21-4F22-B9CB-92AB05AFDD44}">
      <dgm:prSet/>
      <dgm:spPr/>
      <dgm:t>
        <a:bodyPr/>
        <a:lstStyle/>
        <a:p>
          <a:endParaRPr lang="en-US"/>
        </a:p>
      </dgm:t>
    </dgm:pt>
    <dgm:pt modelId="{02549497-3242-4D80-9DD0-AB90E75FCB09}" type="pres">
      <dgm:prSet presAssocID="{D36A472B-2152-411E-B451-7FDFB213F55B}" presName="outerComposite" presStyleCnt="0">
        <dgm:presLayoutVars>
          <dgm:chMax val="5"/>
          <dgm:dir/>
          <dgm:resizeHandles val="exact"/>
        </dgm:presLayoutVars>
      </dgm:prSet>
      <dgm:spPr/>
    </dgm:pt>
    <dgm:pt modelId="{AAF7D192-253E-48FF-83F7-29AC3B5D7921}" type="pres">
      <dgm:prSet presAssocID="{D36A472B-2152-411E-B451-7FDFB213F55B}" presName="dummyMaxCanvas" presStyleCnt="0">
        <dgm:presLayoutVars/>
      </dgm:prSet>
      <dgm:spPr/>
    </dgm:pt>
    <dgm:pt modelId="{24D2ECE1-4ED1-4AA2-9E33-979C98EFF1B4}" type="pres">
      <dgm:prSet presAssocID="{D36A472B-2152-411E-B451-7FDFB213F55B}" presName="TwoNodes_1" presStyleLbl="node1" presStyleIdx="0" presStyleCnt="2">
        <dgm:presLayoutVars>
          <dgm:bulletEnabled val="1"/>
        </dgm:presLayoutVars>
      </dgm:prSet>
      <dgm:spPr/>
    </dgm:pt>
    <dgm:pt modelId="{A395BE3D-D4CF-46AF-A464-6E14026492BE}" type="pres">
      <dgm:prSet presAssocID="{D36A472B-2152-411E-B451-7FDFB213F55B}" presName="TwoNodes_2" presStyleLbl="node1" presStyleIdx="1" presStyleCnt="2">
        <dgm:presLayoutVars>
          <dgm:bulletEnabled val="1"/>
        </dgm:presLayoutVars>
      </dgm:prSet>
      <dgm:spPr/>
    </dgm:pt>
    <dgm:pt modelId="{CC10B7CF-0E9F-46BE-AE60-933F66D3CA51}" type="pres">
      <dgm:prSet presAssocID="{D36A472B-2152-411E-B451-7FDFB213F55B}" presName="TwoConn_1-2" presStyleLbl="fgAccFollowNode1" presStyleIdx="0" presStyleCnt="1">
        <dgm:presLayoutVars>
          <dgm:bulletEnabled val="1"/>
        </dgm:presLayoutVars>
      </dgm:prSet>
      <dgm:spPr/>
    </dgm:pt>
    <dgm:pt modelId="{8A2D6E63-829E-4E05-A037-187F8EF915B9}" type="pres">
      <dgm:prSet presAssocID="{D36A472B-2152-411E-B451-7FDFB213F55B}" presName="TwoNodes_1_text" presStyleLbl="node1" presStyleIdx="1" presStyleCnt="2">
        <dgm:presLayoutVars>
          <dgm:bulletEnabled val="1"/>
        </dgm:presLayoutVars>
      </dgm:prSet>
      <dgm:spPr/>
    </dgm:pt>
    <dgm:pt modelId="{98179548-40FD-4FA0-A26C-26E5170389A0}" type="pres">
      <dgm:prSet presAssocID="{D36A472B-2152-411E-B451-7FDFB213F55B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D3965E0E-597E-4FCD-8B40-A9B29F8DA427}" type="presOf" srcId="{C5A7D833-643F-4F11-9A98-331CA2510EBA}" destId="{8A2D6E63-829E-4E05-A037-187F8EF915B9}" srcOrd="1" destOrd="2" presId="urn:microsoft.com/office/officeart/2005/8/layout/vProcess5"/>
    <dgm:cxn modelId="{2CE9631D-5943-4F6F-AF9B-24FA3CE89E1B}" srcId="{B6F2F018-7D17-46FF-87BF-49E496A624D3}" destId="{7C3262B0-7A53-467B-8392-2CB5EF60D44F}" srcOrd="0" destOrd="0" parTransId="{03EFA92F-BCED-4175-A0FF-E245AB8453D6}" sibTransId="{80D4C327-786A-4F8B-B85C-E0D21AF4A3A7}"/>
    <dgm:cxn modelId="{1FB1B221-DFDB-47F5-9134-B47657EF46D5}" type="presOf" srcId="{440E299C-DC07-4536-BEDF-3CFCB48767D2}" destId="{A395BE3D-D4CF-46AF-A464-6E14026492BE}" srcOrd="0" destOrd="2" presId="urn:microsoft.com/office/officeart/2005/8/layout/vProcess5"/>
    <dgm:cxn modelId="{04A01826-A226-4497-B191-970237DFE5E3}" type="presOf" srcId="{440E299C-DC07-4536-BEDF-3CFCB48767D2}" destId="{98179548-40FD-4FA0-A26C-26E5170389A0}" srcOrd="1" destOrd="2" presId="urn:microsoft.com/office/officeart/2005/8/layout/vProcess5"/>
    <dgm:cxn modelId="{C9BB4126-8E7F-419F-8DAE-976D336A32C3}" srcId="{66888950-5B6E-4CF1-8AF4-F8FEBC8457E1}" destId="{C5A7D833-643F-4F11-9A98-331CA2510EBA}" srcOrd="1" destOrd="0" parTransId="{D8C5E1FB-57E7-4034-AD73-1FAD28824C14}" sibTransId="{42DEB2A8-DF06-4B92-A7DA-2253CECF49E9}"/>
    <dgm:cxn modelId="{83B2602A-A447-4A44-A2A9-2349581A5DD5}" type="presOf" srcId="{B6F2F018-7D17-46FF-87BF-49E496A624D3}" destId="{A395BE3D-D4CF-46AF-A464-6E14026492BE}" srcOrd="0" destOrd="0" presId="urn:microsoft.com/office/officeart/2005/8/layout/vProcess5"/>
    <dgm:cxn modelId="{E6EF0D2F-781D-44EA-9F95-DAE24C002E95}" type="presOf" srcId="{66888950-5B6E-4CF1-8AF4-F8FEBC8457E1}" destId="{8A2D6E63-829E-4E05-A037-187F8EF915B9}" srcOrd="1" destOrd="0" presId="urn:microsoft.com/office/officeart/2005/8/layout/vProcess5"/>
    <dgm:cxn modelId="{FDCDBB3A-53F1-406F-BC1F-C04DE1DFECFE}" type="presOf" srcId="{D36A472B-2152-411E-B451-7FDFB213F55B}" destId="{02549497-3242-4D80-9DD0-AB90E75FCB09}" srcOrd="0" destOrd="0" presId="urn:microsoft.com/office/officeart/2005/8/layout/vProcess5"/>
    <dgm:cxn modelId="{01FD673C-A440-4A88-A967-77E120675A3B}" type="presOf" srcId="{66888950-5B6E-4CF1-8AF4-F8FEBC8457E1}" destId="{24D2ECE1-4ED1-4AA2-9E33-979C98EFF1B4}" srcOrd="0" destOrd="0" presId="urn:microsoft.com/office/officeart/2005/8/layout/vProcess5"/>
    <dgm:cxn modelId="{97D1353E-EB85-4400-9908-56BBB5383701}" type="presOf" srcId="{B6F2F018-7D17-46FF-87BF-49E496A624D3}" destId="{98179548-40FD-4FA0-A26C-26E5170389A0}" srcOrd="1" destOrd="0" presId="urn:microsoft.com/office/officeart/2005/8/layout/vProcess5"/>
    <dgm:cxn modelId="{2486E640-7D68-48B0-9DF5-41FBD5949164}" type="presOf" srcId="{7C3262B0-7A53-467B-8392-2CB5EF60D44F}" destId="{A395BE3D-D4CF-46AF-A464-6E14026492BE}" srcOrd="0" destOrd="1" presId="urn:microsoft.com/office/officeart/2005/8/layout/vProcess5"/>
    <dgm:cxn modelId="{F7C9095D-27CF-4A02-A638-E16494587B82}" srcId="{66888950-5B6E-4CF1-8AF4-F8FEBC8457E1}" destId="{1832D83D-D979-4D93-A412-CD336FD58A38}" srcOrd="0" destOrd="0" parTransId="{A415FAA1-F84E-470E-8C98-26D782B52D05}" sibTransId="{AC95AB5E-A0AE-4425-89D2-A67BF4668610}"/>
    <dgm:cxn modelId="{B795BA43-D72A-4A63-A86D-D7A6D0CDB4FE}" type="presOf" srcId="{7C3262B0-7A53-467B-8392-2CB5EF60D44F}" destId="{98179548-40FD-4FA0-A26C-26E5170389A0}" srcOrd="1" destOrd="1" presId="urn:microsoft.com/office/officeart/2005/8/layout/vProcess5"/>
    <dgm:cxn modelId="{E24A3B48-0197-4BB4-AD61-10F7A2447AB8}" type="presOf" srcId="{1832D83D-D979-4D93-A412-CD336FD58A38}" destId="{24D2ECE1-4ED1-4AA2-9E33-979C98EFF1B4}" srcOrd="0" destOrd="1" presId="urn:microsoft.com/office/officeart/2005/8/layout/vProcess5"/>
    <dgm:cxn modelId="{6B226486-9622-4127-9A57-4C0C71161666}" type="presOf" srcId="{1832D83D-D979-4D93-A412-CD336FD58A38}" destId="{8A2D6E63-829E-4E05-A037-187F8EF915B9}" srcOrd="1" destOrd="1" presId="urn:microsoft.com/office/officeart/2005/8/layout/vProcess5"/>
    <dgm:cxn modelId="{BF12F78B-950B-48A3-967D-AB5328E5DCD6}" type="presOf" srcId="{C5A7D833-643F-4F11-9A98-331CA2510EBA}" destId="{24D2ECE1-4ED1-4AA2-9E33-979C98EFF1B4}" srcOrd="0" destOrd="2" presId="urn:microsoft.com/office/officeart/2005/8/layout/vProcess5"/>
    <dgm:cxn modelId="{87A12E91-937A-49EC-AFC9-6DA9D4161D05}" srcId="{D36A472B-2152-411E-B451-7FDFB213F55B}" destId="{B6F2F018-7D17-46FF-87BF-49E496A624D3}" srcOrd="1" destOrd="0" parTransId="{BA55EC38-3AD6-4BA7-9893-437313661DAC}" sibTransId="{CB5D8633-5AFA-4C91-8167-34D799031402}"/>
    <dgm:cxn modelId="{BBD5AD98-8E71-4244-AFDD-838B5129929B}" type="presOf" srcId="{C2E30DF5-1DEE-47CB-B2B1-95367BD3EE21}" destId="{CC10B7CF-0E9F-46BE-AE60-933F66D3CA51}" srcOrd="0" destOrd="0" presId="urn:microsoft.com/office/officeart/2005/8/layout/vProcess5"/>
    <dgm:cxn modelId="{DE4C94A0-0E21-4F22-B9CB-92AB05AFDD44}" srcId="{7C3262B0-7A53-467B-8392-2CB5EF60D44F}" destId="{440E299C-DC07-4536-BEDF-3CFCB48767D2}" srcOrd="0" destOrd="0" parTransId="{EE8C9BB3-250E-4C72-B30D-988B2A34E06D}" sibTransId="{DDF85E90-815E-49AC-AB07-D2963E834BFF}"/>
    <dgm:cxn modelId="{7A4371D1-FC89-4327-83F4-21F5FF0CE03D}" srcId="{D36A472B-2152-411E-B451-7FDFB213F55B}" destId="{66888950-5B6E-4CF1-8AF4-F8FEBC8457E1}" srcOrd="0" destOrd="0" parTransId="{6C73F5B3-076B-422B-A723-2680715AC653}" sibTransId="{C2E30DF5-1DEE-47CB-B2B1-95367BD3EE21}"/>
    <dgm:cxn modelId="{7347AC29-F5A6-41E8-8857-2C1158A991C4}" type="presParOf" srcId="{02549497-3242-4D80-9DD0-AB90E75FCB09}" destId="{AAF7D192-253E-48FF-83F7-29AC3B5D7921}" srcOrd="0" destOrd="0" presId="urn:microsoft.com/office/officeart/2005/8/layout/vProcess5"/>
    <dgm:cxn modelId="{A2962BBC-918F-448D-850F-B43F35040BCB}" type="presParOf" srcId="{02549497-3242-4D80-9DD0-AB90E75FCB09}" destId="{24D2ECE1-4ED1-4AA2-9E33-979C98EFF1B4}" srcOrd="1" destOrd="0" presId="urn:microsoft.com/office/officeart/2005/8/layout/vProcess5"/>
    <dgm:cxn modelId="{E9139546-6918-4FE3-BE56-3F0C5FCBDB31}" type="presParOf" srcId="{02549497-3242-4D80-9DD0-AB90E75FCB09}" destId="{A395BE3D-D4CF-46AF-A464-6E14026492BE}" srcOrd="2" destOrd="0" presId="urn:microsoft.com/office/officeart/2005/8/layout/vProcess5"/>
    <dgm:cxn modelId="{583DA07C-7B51-4D3B-9B9A-09CA7F9530EF}" type="presParOf" srcId="{02549497-3242-4D80-9DD0-AB90E75FCB09}" destId="{CC10B7CF-0E9F-46BE-AE60-933F66D3CA51}" srcOrd="3" destOrd="0" presId="urn:microsoft.com/office/officeart/2005/8/layout/vProcess5"/>
    <dgm:cxn modelId="{43B21ED2-61B0-4077-B69B-FD28FB421D91}" type="presParOf" srcId="{02549497-3242-4D80-9DD0-AB90E75FCB09}" destId="{8A2D6E63-829E-4E05-A037-187F8EF915B9}" srcOrd="4" destOrd="0" presId="urn:microsoft.com/office/officeart/2005/8/layout/vProcess5"/>
    <dgm:cxn modelId="{5BDBAA7B-5EA0-48C6-B5C6-8403C39782B3}" type="presParOf" srcId="{02549497-3242-4D80-9DD0-AB90E75FCB09}" destId="{98179548-40FD-4FA0-A26C-26E5170389A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13B11B-CDFC-407B-93DF-573E1838C0F5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37483D8-8F7F-4748-BCC3-572476A8C573}">
      <dgm:prSet/>
      <dgm:spPr/>
      <dgm:t>
        <a:bodyPr/>
        <a:lstStyle/>
        <a:p>
          <a:pPr>
            <a:defRPr b="1"/>
          </a:pPr>
          <a:r>
            <a:rPr lang="en-US"/>
            <a:t>Typically, 3D websites are static</a:t>
          </a:r>
        </a:p>
      </dgm:t>
    </dgm:pt>
    <dgm:pt modelId="{F88C7031-DFF6-4201-8DD1-8CA029ED55C1}" type="parTrans" cxnId="{385E26BB-F9B6-44ED-B53F-AAD8539A96F2}">
      <dgm:prSet/>
      <dgm:spPr/>
      <dgm:t>
        <a:bodyPr/>
        <a:lstStyle/>
        <a:p>
          <a:endParaRPr lang="en-US"/>
        </a:p>
      </dgm:t>
    </dgm:pt>
    <dgm:pt modelId="{7A808BBD-1A74-4297-AB5C-5E28A137999D}" type="sibTrans" cxnId="{385E26BB-F9B6-44ED-B53F-AAD8539A96F2}">
      <dgm:prSet/>
      <dgm:spPr/>
      <dgm:t>
        <a:bodyPr/>
        <a:lstStyle/>
        <a:p>
          <a:endParaRPr lang="en-US"/>
        </a:p>
      </dgm:t>
    </dgm:pt>
    <dgm:pt modelId="{21B25726-8D53-4996-A9EC-B09EAC948824}">
      <dgm:prSet/>
      <dgm:spPr/>
      <dgm:t>
        <a:bodyPr/>
        <a:lstStyle/>
        <a:p>
          <a:r>
            <a:rPr lang="en-US"/>
            <a:t>Usually used for advertisements or portfolio websites</a:t>
          </a:r>
        </a:p>
      </dgm:t>
    </dgm:pt>
    <dgm:pt modelId="{B6DB5DC3-4636-46EF-B0D0-F9B4C2B78AA9}" type="parTrans" cxnId="{26F89E70-2EE1-4F5F-9C8E-EB576B4EF126}">
      <dgm:prSet/>
      <dgm:spPr/>
      <dgm:t>
        <a:bodyPr/>
        <a:lstStyle/>
        <a:p>
          <a:endParaRPr lang="en-US"/>
        </a:p>
      </dgm:t>
    </dgm:pt>
    <dgm:pt modelId="{0F332284-C307-4916-AC00-177BC4007F1C}" type="sibTrans" cxnId="{26F89E70-2EE1-4F5F-9C8E-EB576B4EF126}">
      <dgm:prSet/>
      <dgm:spPr/>
      <dgm:t>
        <a:bodyPr/>
        <a:lstStyle/>
        <a:p>
          <a:endParaRPr lang="en-US"/>
        </a:p>
      </dgm:t>
    </dgm:pt>
    <dgm:pt modelId="{5B8E52D2-2ED2-4A11-B7E6-1C836D57B7DF}">
      <dgm:prSet/>
      <dgm:spPr/>
      <dgm:t>
        <a:bodyPr/>
        <a:lstStyle/>
        <a:p>
          <a:r>
            <a:rPr lang="en-US" dirty="0"/>
            <a:t>Most resources online didn’t have info on dynamically updating meshes</a:t>
          </a:r>
        </a:p>
      </dgm:t>
    </dgm:pt>
    <dgm:pt modelId="{FD7295F5-4106-4774-B996-1CC9E452C061}" type="parTrans" cxnId="{06FF7A61-D541-47B9-A5DF-20FC2F6F480D}">
      <dgm:prSet/>
      <dgm:spPr/>
      <dgm:t>
        <a:bodyPr/>
        <a:lstStyle/>
        <a:p>
          <a:endParaRPr lang="en-US"/>
        </a:p>
      </dgm:t>
    </dgm:pt>
    <dgm:pt modelId="{189EA7F9-F30E-4871-9D10-D7E8FB27B9AB}" type="sibTrans" cxnId="{06FF7A61-D541-47B9-A5DF-20FC2F6F480D}">
      <dgm:prSet/>
      <dgm:spPr/>
      <dgm:t>
        <a:bodyPr/>
        <a:lstStyle/>
        <a:p>
          <a:endParaRPr lang="en-US"/>
        </a:p>
      </dgm:t>
    </dgm:pt>
    <dgm:pt modelId="{F7E20901-E10C-4A2F-8E11-F6E29446BE47}">
      <dgm:prSet/>
      <dgm:spPr/>
      <dgm:t>
        <a:bodyPr/>
        <a:lstStyle/>
        <a:p>
          <a:r>
            <a:rPr lang="en-US"/>
            <a:t>Even less had info on updating based on user input</a:t>
          </a:r>
        </a:p>
      </dgm:t>
    </dgm:pt>
    <dgm:pt modelId="{5AA62331-5714-4198-B189-C252F0DF8B0F}" type="parTrans" cxnId="{39AE80F9-DDD3-46DC-B708-443A721ACD3E}">
      <dgm:prSet/>
      <dgm:spPr/>
      <dgm:t>
        <a:bodyPr/>
        <a:lstStyle/>
        <a:p>
          <a:endParaRPr lang="en-US"/>
        </a:p>
      </dgm:t>
    </dgm:pt>
    <dgm:pt modelId="{2FC4024D-2540-49F2-832A-ED9DD529CF6B}" type="sibTrans" cxnId="{39AE80F9-DDD3-46DC-B708-443A721ACD3E}">
      <dgm:prSet/>
      <dgm:spPr/>
      <dgm:t>
        <a:bodyPr/>
        <a:lstStyle/>
        <a:p>
          <a:endParaRPr lang="en-US"/>
        </a:p>
      </dgm:t>
    </dgm:pt>
    <dgm:pt modelId="{AB304441-ECF0-4342-A6FD-D835C45C4E64}">
      <dgm:prSet/>
      <dgm:spPr/>
      <dgm:t>
        <a:bodyPr/>
        <a:lstStyle/>
        <a:p>
          <a:pPr>
            <a:defRPr b="1"/>
          </a:pPr>
          <a:r>
            <a:rPr lang="en-US"/>
            <a:t>Uploading files and resizing</a:t>
          </a:r>
        </a:p>
      </dgm:t>
    </dgm:pt>
    <dgm:pt modelId="{F401DA8B-15D5-4739-B1FF-1AFE0BD9582A}" type="parTrans" cxnId="{28E6D0AA-0E38-46B9-B213-32EF6DE7FCB6}">
      <dgm:prSet/>
      <dgm:spPr/>
      <dgm:t>
        <a:bodyPr/>
        <a:lstStyle/>
        <a:p>
          <a:endParaRPr lang="en-US"/>
        </a:p>
      </dgm:t>
    </dgm:pt>
    <dgm:pt modelId="{66612357-47B6-42DA-8CAD-7073D9A3F1D2}" type="sibTrans" cxnId="{28E6D0AA-0E38-46B9-B213-32EF6DE7FCB6}">
      <dgm:prSet/>
      <dgm:spPr/>
      <dgm:t>
        <a:bodyPr/>
        <a:lstStyle/>
        <a:p>
          <a:endParaRPr lang="en-US"/>
        </a:p>
      </dgm:t>
    </dgm:pt>
    <dgm:pt modelId="{908001BD-D7D5-4A52-92DA-6419D861D897}">
      <dgm:prSet/>
      <dgm:spPr/>
      <dgm:t>
        <a:bodyPr/>
        <a:lstStyle/>
        <a:p>
          <a:r>
            <a:rPr lang="en-US"/>
            <a:t>We couldn’t find a way to allow the user to change the size of an image once it’s uploaded</a:t>
          </a:r>
        </a:p>
      </dgm:t>
    </dgm:pt>
    <dgm:pt modelId="{BB660068-67E1-4299-8DB0-E474BBAF6BCE}" type="parTrans" cxnId="{0D4FDE8C-DBAC-4A49-A520-0774115375D1}">
      <dgm:prSet/>
      <dgm:spPr/>
      <dgm:t>
        <a:bodyPr/>
        <a:lstStyle/>
        <a:p>
          <a:endParaRPr lang="en-US"/>
        </a:p>
      </dgm:t>
    </dgm:pt>
    <dgm:pt modelId="{E88F8D0D-1CC9-413D-978B-C6574C4686D9}" type="sibTrans" cxnId="{0D4FDE8C-DBAC-4A49-A520-0774115375D1}">
      <dgm:prSet/>
      <dgm:spPr/>
      <dgm:t>
        <a:bodyPr/>
        <a:lstStyle/>
        <a:p>
          <a:endParaRPr lang="en-US"/>
        </a:p>
      </dgm:t>
    </dgm:pt>
    <dgm:pt modelId="{5FB6EAE7-52B5-44FE-AB69-843CB894C2B9}" type="pres">
      <dgm:prSet presAssocID="{8513B11B-CDFC-407B-93DF-573E1838C0F5}" presName="root" presStyleCnt="0">
        <dgm:presLayoutVars>
          <dgm:dir/>
          <dgm:resizeHandles val="exact"/>
        </dgm:presLayoutVars>
      </dgm:prSet>
      <dgm:spPr/>
    </dgm:pt>
    <dgm:pt modelId="{ABF0E209-B4E1-486C-9D33-19836AB7A787}" type="pres">
      <dgm:prSet presAssocID="{D37483D8-8F7F-4748-BCC3-572476A8C573}" presName="compNode" presStyleCnt="0"/>
      <dgm:spPr/>
    </dgm:pt>
    <dgm:pt modelId="{53AACBBD-DD95-4FEC-9581-B1296388552B}" type="pres">
      <dgm:prSet presAssocID="{D37483D8-8F7F-4748-BCC3-572476A8C573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6CB38500-7B3C-4466-9D31-E3BEDB918FB4}" type="pres">
      <dgm:prSet presAssocID="{D37483D8-8F7F-4748-BCC3-572476A8C573}" presName="iconSpace" presStyleCnt="0"/>
      <dgm:spPr/>
    </dgm:pt>
    <dgm:pt modelId="{3A91500A-33C2-4D2E-B46F-6B604D3BF1B5}" type="pres">
      <dgm:prSet presAssocID="{D37483D8-8F7F-4748-BCC3-572476A8C573}" presName="parTx" presStyleLbl="revTx" presStyleIdx="0" presStyleCnt="4">
        <dgm:presLayoutVars>
          <dgm:chMax val="0"/>
          <dgm:chPref val="0"/>
        </dgm:presLayoutVars>
      </dgm:prSet>
      <dgm:spPr/>
    </dgm:pt>
    <dgm:pt modelId="{3053D64E-0136-49D1-BDE7-00B4EE61D976}" type="pres">
      <dgm:prSet presAssocID="{D37483D8-8F7F-4748-BCC3-572476A8C573}" presName="txSpace" presStyleCnt="0"/>
      <dgm:spPr/>
    </dgm:pt>
    <dgm:pt modelId="{C34F2ADE-7C25-4134-92FA-050368B2E913}" type="pres">
      <dgm:prSet presAssocID="{D37483D8-8F7F-4748-BCC3-572476A8C573}" presName="desTx" presStyleLbl="revTx" presStyleIdx="1" presStyleCnt="4">
        <dgm:presLayoutVars/>
      </dgm:prSet>
      <dgm:spPr/>
    </dgm:pt>
    <dgm:pt modelId="{524B9B74-0A02-40C1-B639-E45298D4AAFC}" type="pres">
      <dgm:prSet presAssocID="{7A808BBD-1A74-4297-AB5C-5E28A137999D}" presName="sibTrans" presStyleCnt="0"/>
      <dgm:spPr/>
    </dgm:pt>
    <dgm:pt modelId="{328AA495-56AC-4A1C-A7DD-BB72F78B33EA}" type="pres">
      <dgm:prSet presAssocID="{AB304441-ECF0-4342-A6FD-D835C45C4E64}" presName="compNode" presStyleCnt="0"/>
      <dgm:spPr/>
    </dgm:pt>
    <dgm:pt modelId="{937F2AC3-1BE5-4758-A7B0-720DCF5CE5BB}" type="pres">
      <dgm:prSet presAssocID="{AB304441-ECF0-4342-A6FD-D835C45C4E6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mera"/>
        </a:ext>
      </dgm:extLst>
    </dgm:pt>
    <dgm:pt modelId="{4EB73386-28FB-4F73-A74E-E800F8356FBA}" type="pres">
      <dgm:prSet presAssocID="{AB304441-ECF0-4342-A6FD-D835C45C4E64}" presName="iconSpace" presStyleCnt="0"/>
      <dgm:spPr/>
    </dgm:pt>
    <dgm:pt modelId="{5B1DFD40-ACA5-41E7-AE82-47618F789AC9}" type="pres">
      <dgm:prSet presAssocID="{AB304441-ECF0-4342-A6FD-D835C45C4E64}" presName="parTx" presStyleLbl="revTx" presStyleIdx="2" presStyleCnt="4">
        <dgm:presLayoutVars>
          <dgm:chMax val="0"/>
          <dgm:chPref val="0"/>
        </dgm:presLayoutVars>
      </dgm:prSet>
      <dgm:spPr/>
    </dgm:pt>
    <dgm:pt modelId="{E85363B3-400F-49AF-923C-374F2A7B5E26}" type="pres">
      <dgm:prSet presAssocID="{AB304441-ECF0-4342-A6FD-D835C45C4E64}" presName="txSpace" presStyleCnt="0"/>
      <dgm:spPr/>
    </dgm:pt>
    <dgm:pt modelId="{3EACB674-A7D3-487A-901C-7A3185B012AF}" type="pres">
      <dgm:prSet presAssocID="{AB304441-ECF0-4342-A6FD-D835C45C4E64}" presName="desTx" presStyleLbl="revTx" presStyleIdx="3" presStyleCnt="4">
        <dgm:presLayoutVars/>
      </dgm:prSet>
      <dgm:spPr/>
    </dgm:pt>
  </dgm:ptLst>
  <dgm:cxnLst>
    <dgm:cxn modelId="{F8F3BD28-4FAC-478D-8156-914D96D8BFF0}" type="presOf" srcId="{AB304441-ECF0-4342-A6FD-D835C45C4E64}" destId="{5B1DFD40-ACA5-41E7-AE82-47618F789AC9}" srcOrd="0" destOrd="0" presId="urn:microsoft.com/office/officeart/2018/2/layout/IconLabelDescriptionList"/>
    <dgm:cxn modelId="{06FF7A61-D541-47B9-A5DF-20FC2F6F480D}" srcId="{D37483D8-8F7F-4748-BCC3-572476A8C573}" destId="{5B8E52D2-2ED2-4A11-B7E6-1C836D57B7DF}" srcOrd="1" destOrd="0" parTransId="{FD7295F5-4106-4774-B996-1CC9E452C061}" sibTransId="{189EA7F9-F30E-4871-9D10-D7E8FB27B9AB}"/>
    <dgm:cxn modelId="{FF886750-6E9E-44E4-9B27-61A76780037D}" type="presOf" srcId="{F7E20901-E10C-4A2F-8E11-F6E29446BE47}" destId="{C34F2ADE-7C25-4134-92FA-050368B2E913}" srcOrd="0" destOrd="2" presId="urn:microsoft.com/office/officeart/2018/2/layout/IconLabelDescriptionList"/>
    <dgm:cxn modelId="{26F89E70-2EE1-4F5F-9C8E-EB576B4EF126}" srcId="{D37483D8-8F7F-4748-BCC3-572476A8C573}" destId="{21B25726-8D53-4996-A9EC-B09EAC948824}" srcOrd="0" destOrd="0" parTransId="{B6DB5DC3-4636-46EF-B0D0-F9B4C2B78AA9}" sibTransId="{0F332284-C307-4916-AC00-177BC4007F1C}"/>
    <dgm:cxn modelId="{C12A7752-A5C8-442C-9875-E2346DFE1F6F}" type="presOf" srcId="{908001BD-D7D5-4A52-92DA-6419D861D897}" destId="{3EACB674-A7D3-487A-901C-7A3185B012AF}" srcOrd="0" destOrd="0" presId="urn:microsoft.com/office/officeart/2018/2/layout/IconLabelDescriptionList"/>
    <dgm:cxn modelId="{6032EF5A-C785-4ABA-B404-DF27553F6F27}" type="presOf" srcId="{5B8E52D2-2ED2-4A11-B7E6-1C836D57B7DF}" destId="{C34F2ADE-7C25-4134-92FA-050368B2E913}" srcOrd="0" destOrd="1" presId="urn:microsoft.com/office/officeart/2018/2/layout/IconLabelDescriptionList"/>
    <dgm:cxn modelId="{A17F2482-D107-4270-ABD7-D1792ED5CA23}" type="presOf" srcId="{21B25726-8D53-4996-A9EC-B09EAC948824}" destId="{C34F2ADE-7C25-4134-92FA-050368B2E913}" srcOrd="0" destOrd="0" presId="urn:microsoft.com/office/officeart/2018/2/layout/IconLabelDescriptionList"/>
    <dgm:cxn modelId="{0D4FDE8C-DBAC-4A49-A520-0774115375D1}" srcId="{AB304441-ECF0-4342-A6FD-D835C45C4E64}" destId="{908001BD-D7D5-4A52-92DA-6419D861D897}" srcOrd="0" destOrd="0" parTransId="{BB660068-67E1-4299-8DB0-E474BBAF6BCE}" sibTransId="{E88F8D0D-1CC9-413D-978B-C6574C4686D9}"/>
    <dgm:cxn modelId="{28E6D0AA-0E38-46B9-B213-32EF6DE7FCB6}" srcId="{8513B11B-CDFC-407B-93DF-573E1838C0F5}" destId="{AB304441-ECF0-4342-A6FD-D835C45C4E64}" srcOrd="1" destOrd="0" parTransId="{F401DA8B-15D5-4739-B1FF-1AFE0BD9582A}" sibTransId="{66612357-47B6-42DA-8CAD-7073D9A3F1D2}"/>
    <dgm:cxn modelId="{385E26BB-F9B6-44ED-B53F-AAD8539A96F2}" srcId="{8513B11B-CDFC-407B-93DF-573E1838C0F5}" destId="{D37483D8-8F7F-4748-BCC3-572476A8C573}" srcOrd="0" destOrd="0" parTransId="{F88C7031-DFF6-4201-8DD1-8CA029ED55C1}" sibTransId="{7A808BBD-1A74-4297-AB5C-5E28A137999D}"/>
    <dgm:cxn modelId="{E39CE8C7-FEED-475F-BB71-3457B84DD49E}" type="presOf" srcId="{D37483D8-8F7F-4748-BCC3-572476A8C573}" destId="{3A91500A-33C2-4D2E-B46F-6B604D3BF1B5}" srcOrd="0" destOrd="0" presId="urn:microsoft.com/office/officeart/2018/2/layout/IconLabelDescriptionList"/>
    <dgm:cxn modelId="{39AE80F9-DDD3-46DC-B708-443A721ACD3E}" srcId="{D37483D8-8F7F-4748-BCC3-572476A8C573}" destId="{F7E20901-E10C-4A2F-8E11-F6E29446BE47}" srcOrd="2" destOrd="0" parTransId="{5AA62331-5714-4198-B189-C252F0DF8B0F}" sibTransId="{2FC4024D-2540-49F2-832A-ED9DD529CF6B}"/>
    <dgm:cxn modelId="{ED1BC4FD-5989-4580-9360-3C0F64D73FDC}" type="presOf" srcId="{8513B11B-CDFC-407B-93DF-573E1838C0F5}" destId="{5FB6EAE7-52B5-44FE-AB69-843CB894C2B9}" srcOrd="0" destOrd="0" presId="urn:microsoft.com/office/officeart/2018/2/layout/IconLabelDescriptionList"/>
    <dgm:cxn modelId="{3C8DBA51-9533-4440-B644-F826DF6CB278}" type="presParOf" srcId="{5FB6EAE7-52B5-44FE-AB69-843CB894C2B9}" destId="{ABF0E209-B4E1-486C-9D33-19836AB7A787}" srcOrd="0" destOrd="0" presId="urn:microsoft.com/office/officeart/2018/2/layout/IconLabelDescriptionList"/>
    <dgm:cxn modelId="{885CD882-B704-44BF-AE7D-4E450CE24210}" type="presParOf" srcId="{ABF0E209-B4E1-486C-9D33-19836AB7A787}" destId="{53AACBBD-DD95-4FEC-9581-B1296388552B}" srcOrd="0" destOrd="0" presId="urn:microsoft.com/office/officeart/2018/2/layout/IconLabelDescriptionList"/>
    <dgm:cxn modelId="{0DE9EF6D-0756-4457-AD4C-EA70976F7C5B}" type="presParOf" srcId="{ABF0E209-B4E1-486C-9D33-19836AB7A787}" destId="{6CB38500-7B3C-4466-9D31-E3BEDB918FB4}" srcOrd="1" destOrd="0" presId="urn:microsoft.com/office/officeart/2018/2/layout/IconLabelDescriptionList"/>
    <dgm:cxn modelId="{DAD0DB0E-B175-4F19-BE3F-8F467657A254}" type="presParOf" srcId="{ABF0E209-B4E1-486C-9D33-19836AB7A787}" destId="{3A91500A-33C2-4D2E-B46F-6B604D3BF1B5}" srcOrd="2" destOrd="0" presId="urn:microsoft.com/office/officeart/2018/2/layout/IconLabelDescriptionList"/>
    <dgm:cxn modelId="{058BE13E-79EE-4DB8-BDC1-AC8A3AA787DA}" type="presParOf" srcId="{ABF0E209-B4E1-486C-9D33-19836AB7A787}" destId="{3053D64E-0136-49D1-BDE7-00B4EE61D976}" srcOrd="3" destOrd="0" presId="urn:microsoft.com/office/officeart/2018/2/layout/IconLabelDescriptionList"/>
    <dgm:cxn modelId="{81F8C9F5-F671-4DB5-B445-045C910DCE4A}" type="presParOf" srcId="{ABF0E209-B4E1-486C-9D33-19836AB7A787}" destId="{C34F2ADE-7C25-4134-92FA-050368B2E913}" srcOrd="4" destOrd="0" presId="urn:microsoft.com/office/officeart/2018/2/layout/IconLabelDescriptionList"/>
    <dgm:cxn modelId="{772C796F-3CBB-4801-A162-21E2C8E59335}" type="presParOf" srcId="{5FB6EAE7-52B5-44FE-AB69-843CB894C2B9}" destId="{524B9B74-0A02-40C1-B639-E45298D4AAFC}" srcOrd="1" destOrd="0" presId="urn:microsoft.com/office/officeart/2018/2/layout/IconLabelDescriptionList"/>
    <dgm:cxn modelId="{8B8BAED8-E6B4-4DA2-AEB8-24381712E2A0}" type="presParOf" srcId="{5FB6EAE7-52B5-44FE-AB69-843CB894C2B9}" destId="{328AA495-56AC-4A1C-A7DD-BB72F78B33EA}" srcOrd="2" destOrd="0" presId="urn:microsoft.com/office/officeart/2018/2/layout/IconLabelDescriptionList"/>
    <dgm:cxn modelId="{6D2498C6-68C1-4397-9A64-E8754BD7932F}" type="presParOf" srcId="{328AA495-56AC-4A1C-A7DD-BB72F78B33EA}" destId="{937F2AC3-1BE5-4758-A7B0-720DCF5CE5BB}" srcOrd="0" destOrd="0" presId="urn:microsoft.com/office/officeart/2018/2/layout/IconLabelDescriptionList"/>
    <dgm:cxn modelId="{FA31442E-68B9-44E0-8C97-5913D524F214}" type="presParOf" srcId="{328AA495-56AC-4A1C-A7DD-BB72F78B33EA}" destId="{4EB73386-28FB-4F73-A74E-E800F8356FBA}" srcOrd="1" destOrd="0" presId="urn:microsoft.com/office/officeart/2018/2/layout/IconLabelDescriptionList"/>
    <dgm:cxn modelId="{CB69A060-40DD-4C1A-9DA9-6CC58DF57D96}" type="presParOf" srcId="{328AA495-56AC-4A1C-A7DD-BB72F78B33EA}" destId="{5B1DFD40-ACA5-41E7-AE82-47618F789AC9}" srcOrd="2" destOrd="0" presId="urn:microsoft.com/office/officeart/2018/2/layout/IconLabelDescriptionList"/>
    <dgm:cxn modelId="{ABB79D53-54E9-43B3-BF82-DA321D5B8FFA}" type="presParOf" srcId="{328AA495-56AC-4A1C-A7DD-BB72F78B33EA}" destId="{E85363B3-400F-49AF-923C-374F2A7B5E26}" srcOrd="3" destOrd="0" presId="urn:microsoft.com/office/officeart/2018/2/layout/IconLabelDescriptionList"/>
    <dgm:cxn modelId="{F52E20B5-DBB8-499C-8C09-B4D815F38905}" type="presParOf" srcId="{328AA495-56AC-4A1C-A7DD-BB72F78B33EA}" destId="{3EACB674-A7D3-487A-901C-7A3185B012AF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079234-6ECE-4C23-87AD-DDC3BF614F48}">
      <dsp:nvSpPr>
        <dsp:cNvPr id="0" name=""/>
        <dsp:cNvSpPr/>
      </dsp:nvSpPr>
      <dsp:spPr>
        <a:xfrm>
          <a:off x="0" y="4687"/>
          <a:ext cx="6388331" cy="1090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FA6694-F286-4F17-9ECD-68759A08991D}">
      <dsp:nvSpPr>
        <dsp:cNvPr id="0" name=""/>
        <dsp:cNvSpPr/>
      </dsp:nvSpPr>
      <dsp:spPr>
        <a:xfrm>
          <a:off x="330013" y="250152"/>
          <a:ext cx="600024" cy="6000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542C68-8D6E-469C-89DF-630DBB4331B6}">
      <dsp:nvSpPr>
        <dsp:cNvPr id="0" name=""/>
        <dsp:cNvSpPr/>
      </dsp:nvSpPr>
      <dsp:spPr>
        <a:xfrm>
          <a:off x="1260052" y="4687"/>
          <a:ext cx="5127046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After learning it in class, we really liked the reusable component aspect of the framework</a:t>
          </a:r>
        </a:p>
      </dsp:txBody>
      <dsp:txXfrm>
        <a:off x="1260052" y="4687"/>
        <a:ext cx="5127046" cy="1090954"/>
      </dsp:txXfrm>
    </dsp:sp>
    <dsp:sp modelId="{E22C1A72-2C7B-40CD-AB94-7CF6764F13CA}">
      <dsp:nvSpPr>
        <dsp:cNvPr id="0" name=""/>
        <dsp:cNvSpPr/>
      </dsp:nvSpPr>
      <dsp:spPr>
        <a:xfrm>
          <a:off x="0" y="1368380"/>
          <a:ext cx="6388331" cy="1090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1A36D5-ADC7-4570-9E28-6087C2FC13DD}">
      <dsp:nvSpPr>
        <dsp:cNvPr id="0" name=""/>
        <dsp:cNvSpPr/>
      </dsp:nvSpPr>
      <dsp:spPr>
        <a:xfrm>
          <a:off x="330013" y="1613845"/>
          <a:ext cx="600024" cy="6000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621678-5FD0-4DC5-A617-C6714894B54E}">
      <dsp:nvSpPr>
        <dsp:cNvPr id="0" name=""/>
        <dsp:cNvSpPr/>
      </dsp:nvSpPr>
      <dsp:spPr>
        <a:xfrm>
          <a:off x="1260052" y="1368380"/>
          <a:ext cx="287474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Huge ecosystem</a:t>
          </a:r>
        </a:p>
      </dsp:txBody>
      <dsp:txXfrm>
        <a:off x="1260052" y="1368380"/>
        <a:ext cx="2874748" cy="1090954"/>
      </dsp:txXfrm>
    </dsp:sp>
    <dsp:sp modelId="{632AC387-80D2-409A-B016-7EECF619EA85}">
      <dsp:nvSpPr>
        <dsp:cNvPr id="0" name=""/>
        <dsp:cNvSpPr/>
      </dsp:nvSpPr>
      <dsp:spPr>
        <a:xfrm>
          <a:off x="4134801" y="1368380"/>
          <a:ext cx="225229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Tools available for us to use Three.js with React</a:t>
          </a:r>
        </a:p>
      </dsp:txBody>
      <dsp:txXfrm>
        <a:off x="4134801" y="1368380"/>
        <a:ext cx="2252298" cy="1090954"/>
      </dsp:txXfrm>
    </dsp:sp>
    <dsp:sp modelId="{90A8B293-1103-40A2-A3B4-AB84D6C2D9CE}">
      <dsp:nvSpPr>
        <dsp:cNvPr id="0" name=""/>
        <dsp:cNvSpPr/>
      </dsp:nvSpPr>
      <dsp:spPr>
        <a:xfrm>
          <a:off x="0" y="2732073"/>
          <a:ext cx="6388331" cy="1090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54F8E5-0E46-4A75-A35B-5C78BC8A6FB6}">
      <dsp:nvSpPr>
        <dsp:cNvPr id="0" name=""/>
        <dsp:cNvSpPr/>
      </dsp:nvSpPr>
      <dsp:spPr>
        <a:xfrm>
          <a:off x="330013" y="2977538"/>
          <a:ext cx="600024" cy="60002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DD04F6-F60F-45CC-8EEC-8173919B89AA}">
      <dsp:nvSpPr>
        <dsp:cNvPr id="0" name=""/>
        <dsp:cNvSpPr/>
      </dsp:nvSpPr>
      <dsp:spPr>
        <a:xfrm>
          <a:off x="1260052" y="2732073"/>
          <a:ext cx="287474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Allowed us to turn 3D models into react components</a:t>
          </a:r>
        </a:p>
      </dsp:txBody>
      <dsp:txXfrm>
        <a:off x="1260052" y="2732073"/>
        <a:ext cx="2874748" cy="1090954"/>
      </dsp:txXfrm>
    </dsp:sp>
    <dsp:sp modelId="{C59CB0ED-0960-4F25-8F2B-C47617E0BB5C}">
      <dsp:nvSpPr>
        <dsp:cNvPr id="0" name=""/>
        <dsp:cNvSpPr/>
      </dsp:nvSpPr>
      <dsp:spPr>
        <a:xfrm>
          <a:off x="4134801" y="2732073"/>
          <a:ext cx="225229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Gives all the tools normally accessible to React components</a:t>
          </a:r>
        </a:p>
      </dsp:txBody>
      <dsp:txXfrm>
        <a:off x="4134801" y="2732073"/>
        <a:ext cx="2252298" cy="1090954"/>
      </dsp:txXfrm>
    </dsp:sp>
    <dsp:sp modelId="{F703DFF0-9887-4C88-AA01-4666F10730CD}">
      <dsp:nvSpPr>
        <dsp:cNvPr id="0" name=""/>
        <dsp:cNvSpPr/>
      </dsp:nvSpPr>
      <dsp:spPr>
        <a:xfrm>
          <a:off x="0" y="4095766"/>
          <a:ext cx="6388331" cy="1090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499C33-D94F-43BD-BDF2-BD24444D8435}">
      <dsp:nvSpPr>
        <dsp:cNvPr id="0" name=""/>
        <dsp:cNvSpPr/>
      </dsp:nvSpPr>
      <dsp:spPr>
        <a:xfrm>
          <a:off x="330013" y="4341230"/>
          <a:ext cx="600024" cy="60002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C1203A-EF08-4243-8E9A-7E6277B4C8E1}">
      <dsp:nvSpPr>
        <dsp:cNvPr id="0" name=""/>
        <dsp:cNvSpPr/>
      </dsp:nvSpPr>
      <dsp:spPr>
        <a:xfrm>
          <a:off x="1260052" y="4095766"/>
          <a:ext cx="287474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React-Router-DOM</a:t>
          </a:r>
        </a:p>
      </dsp:txBody>
      <dsp:txXfrm>
        <a:off x="1260052" y="4095766"/>
        <a:ext cx="2874748" cy="1090954"/>
      </dsp:txXfrm>
    </dsp:sp>
    <dsp:sp modelId="{669AC806-7E0C-4133-A4EF-3E3B15256FD3}">
      <dsp:nvSpPr>
        <dsp:cNvPr id="0" name=""/>
        <dsp:cNvSpPr/>
      </dsp:nvSpPr>
      <dsp:spPr>
        <a:xfrm>
          <a:off x="4134801" y="4095766"/>
          <a:ext cx="225229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Easily setup Routes for a SPA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Let’s us save component state between pages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Better user Experience</a:t>
          </a:r>
        </a:p>
      </dsp:txBody>
      <dsp:txXfrm>
        <a:off x="4134801" y="4095766"/>
        <a:ext cx="2252298" cy="10909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D2ECE1-4ED1-4AA2-9E33-979C98EFF1B4}">
      <dsp:nvSpPr>
        <dsp:cNvPr id="0" name=""/>
        <dsp:cNvSpPr/>
      </dsp:nvSpPr>
      <dsp:spPr>
        <a:xfrm>
          <a:off x="0" y="0"/>
          <a:ext cx="5585406" cy="2381144"/>
        </a:xfrm>
        <a:prstGeom prst="roundRect">
          <a:avLst>
            <a:gd name="adj" fmla="val 10000"/>
          </a:avLst>
        </a:prstGeom>
        <a:solidFill>
          <a:schemeClr val="bg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This </a:t>
          </a:r>
          <a:r>
            <a:rPr lang="en-US" sz="1700" kern="1200">
              <a:hlinkClick xmlns:r="http://schemas.openxmlformats.org/officeDocument/2006/relationships" r:id="rId1"/>
            </a:rPr>
            <a:t>website</a:t>
          </a:r>
          <a:r>
            <a:rPr lang="en-US" sz="1700" kern="1200"/>
            <a:t> allows you to drag GLB files into and generates a working R3F component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Greatly reducing time spent integrating models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Allows us to repeatedly use the same model, as you’d expect from React Components</a:t>
          </a:r>
        </a:p>
      </dsp:txBody>
      <dsp:txXfrm>
        <a:off x="69741" y="69741"/>
        <a:ext cx="3124308" cy="2241662"/>
      </dsp:txXfrm>
    </dsp:sp>
    <dsp:sp modelId="{A395BE3D-D4CF-46AF-A464-6E14026492BE}">
      <dsp:nvSpPr>
        <dsp:cNvPr id="0" name=""/>
        <dsp:cNvSpPr/>
      </dsp:nvSpPr>
      <dsp:spPr>
        <a:xfrm>
          <a:off x="985660" y="2910288"/>
          <a:ext cx="5585406" cy="2381144"/>
        </a:xfrm>
        <a:prstGeom prst="roundRect">
          <a:avLst>
            <a:gd name="adj" fmla="val 10000"/>
          </a:avLst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Can build off the generated model, allowing for customizability and unique functionality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Like adding certain qualities to the mesh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Color, images, etc.</a:t>
          </a:r>
        </a:p>
      </dsp:txBody>
      <dsp:txXfrm>
        <a:off x="1055401" y="2980029"/>
        <a:ext cx="2912520" cy="2241662"/>
      </dsp:txXfrm>
    </dsp:sp>
    <dsp:sp modelId="{CC10B7CF-0E9F-46BE-AE60-933F66D3CA51}">
      <dsp:nvSpPr>
        <dsp:cNvPr id="0" name=""/>
        <dsp:cNvSpPr/>
      </dsp:nvSpPr>
      <dsp:spPr>
        <a:xfrm>
          <a:off x="4037662" y="1871844"/>
          <a:ext cx="1547744" cy="154774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385904" y="1871844"/>
        <a:ext cx="851260" cy="11646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AACBBD-DD95-4FEC-9581-B1296388552B}">
      <dsp:nvSpPr>
        <dsp:cNvPr id="0" name=""/>
        <dsp:cNvSpPr/>
      </dsp:nvSpPr>
      <dsp:spPr>
        <a:xfrm>
          <a:off x="140295" y="0"/>
          <a:ext cx="1510523" cy="128963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91500A-33C2-4D2E-B46F-6B604D3BF1B5}">
      <dsp:nvSpPr>
        <dsp:cNvPr id="0" name=""/>
        <dsp:cNvSpPr/>
      </dsp:nvSpPr>
      <dsp:spPr>
        <a:xfrm>
          <a:off x="140295" y="1414885"/>
          <a:ext cx="4315781" cy="5527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100" kern="1200"/>
            <a:t>Typically, 3D websites are static</a:t>
          </a:r>
        </a:p>
      </dsp:txBody>
      <dsp:txXfrm>
        <a:off x="140295" y="1414885"/>
        <a:ext cx="4315781" cy="552701"/>
      </dsp:txXfrm>
    </dsp:sp>
    <dsp:sp modelId="{C34F2ADE-7C25-4134-92FA-050368B2E913}">
      <dsp:nvSpPr>
        <dsp:cNvPr id="0" name=""/>
        <dsp:cNvSpPr/>
      </dsp:nvSpPr>
      <dsp:spPr>
        <a:xfrm>
          <a:off x="140295" y="2025841"/>
          <a:ext cx="4315781" cy="1385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Usually used for advertisements or portfolio websites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Most resources online didn’t have info on dynamically updating meshes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Even less had info on updating based on user input</a:t>
          </a:r>
        </a:p>
      </dsp:txBody>
      <dsp:txXfrm>
        <a:off x="140295" y="2025841"/>
        <a:ext cx="4315781" cy="1385816"/>
      </dsp:txXfrm>
    </dsp:sp>
    <dsp:sp modelId="{937F2AC3-1BE5-4758-A7B0-720DCF5CE5BB}">
      <dsp:nvSpPr>
        <dsp:cNvPr id="0" name=""/>
        <dsp:cNvSpPr/>
      </dsp:nvSpPr>
      <dsp:spPr>
        <a:xfrm>
          <a:off x="5211338" y="0"/>
          <a:ext cx="1510523" cy="128963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1DFD40-ACA5-41E7-AE82-47618F789AC9}">
      <dsp:nvSpPr>
        <dsp:cNvPr id="0" name=""/>
        <dsp:cNvSpPr/>
      </dsp:nvSpPr>
      <dsp:spPr>
        <a:xfrm>
          <a:off x="5211338" y="1414885"/>
          <a:ext cx="4315781" cy="5527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100" kern="1200"/>
            <a:t>Uploading files and resizing</a:t>
          </a:r>
        </a:p>
      </dsp:txBody>
      <dsp:txXfrm>
        <a:off x="5211338" y="1414885"/>
        <a:ext cx="4315781" cy="552701"/>
      </dsp:txXfrm>
    </dsp:sp>
    <dsp:sp modelId="{3EACB674-A7D3-487A-901C-7A3185B012AF}">
      <dsp:nvSpPr>
        <dsp:cNvPr id="0" name=""/>
        <dsp:cNvSpPr/>
      </dsp:nvSpPr>
      <dsp:spPr>
        <a:xfrm>
          <a:off x="5211338" y="2025841"/>
          <a:ext cx="4315781" cy="1385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We couldn’t find a way to allow the user to change the size of an image once it’s uploaded</a:t>
          </a:r>
        </a:p>
      </dsp:txBody>
      <dsp:txXfrm>
        <a:off x="5211338" y="2025841"/>
        <a:ext cx="4315781" cy="13858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sv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FF1CD4-EFD9-4F21-BDC9-11F25ACFFD7B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4F807-936F-4756-A0FC-FDB13417F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87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94F807-936F-4756-A0FC-FDB13417F5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31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94F807-936F-4756-A0FC-FDB13417F5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61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4406-9FC5-ACFE-893D-D4EADEB1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745440"/>
            <a:ext cx="8132227" cy="3559859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AF19C-C14B-F137-2DE9-19924590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08" y="4669316"/>
            <a:ext cx="8132227" cy="135048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6A999-B8D4-1774-9F1B-9F9FE1B3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5D5D-2AE2-6F91-D1EB-6DD8FC3C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029E4-3A4E-970A-17A8-1E17D37D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92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DEBC-9F49-FA9D-D13C-DB380A62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451"/>
            <a:ext cx="10875953" cy="121465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0CB13-23E6-D711-450C-A85A0CB99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5467" y="1972101"/>
            <a:ext cx="10848873" cy="40476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BB7B-5C14-76DB-FEA8-3DBC09A9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C13CC-29B3-9FDC-C746-D5D65CC2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2A12-895F-E9BE-5289-4E0411BD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11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17614-2270-537D-8B09-6CB65016A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9496" y="755981"/>
            <a:ext cx="2277552" cy="5338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98B5-885C-CBB1-A858-76F65F7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755981"/>
            <a:ext cx="8230086" cy="5338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DAFE-6A83-FB7D-72DF-232EFE20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41CCF-A3CD-506E-3AAE-CAEFA8C1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DD9D-25C2-0EDF-A6F4-71946D5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122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22A-1F6D-0DE5-E04A-DC466353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ADD6F-7C93-3CD3-AC8D-28A78787C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06E74-14FC-84D9-4B41-7D9FB0D5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A7DC-6292-6181-949E-F8BC3FA1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5C6-EADC-E072-B19B-49BB11DF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92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2054-1AE7-534F-0CFE-1F0628A0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8EC2A-45C7-131C-0F4A-56E62EB02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A323-2679-E978-8856-2FEBE8F5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1DC2-625E-0477-BF8C-F3CDDCE4B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1A644-D449-E464-C2DF-F045A518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58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2719-44A3-3EE8-D757-F0E0F963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0DC2-69F2-A056-508C-F5138E71F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2243E-0673-54F2-5B38-DF5D2C73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46B7D-7BAF-8DE9-FB5A-282908B0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1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99017-BDD7-56C7-43AE-4B86AC78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E7D63-14BF-E333-B350-75DA58E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77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7F72-3970-859F-C268-E9940EF2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37CC6-89B8-3CF3-6973-1B5B71782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961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0EB0-E35B-DA3D-B6A1-2422B01C6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15D0-F178-1506-0E61-C8FFDF9BD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8633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B421-A65A-A7DC-40A7-D8B76F9C3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8633" y="2678596"/>
            <a:ext cx="4571287" cy="35067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F5675-5329-D2DB-FAFF-700D076C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1">
              <a:rPr lang="en-US" smtClean="0"/>
              <a:t>11/30/2024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92A97-07D9-5E5C-2A31-3B7D764C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26143-8FEE-0ABD-25C7-C34AF656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90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6EFE-D86C-B076-D4D1-FAD1883E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766"/>
            <a:ext cx="7240293" cy="3547534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F3B23-C631-4B62-3211-30222ABE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1">
              <a:rPr lang="en-US" smtClean="0"/>
              <a:t>11/30/2024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A1FB-EA0D-F6A3-A4EB-001AA082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671B7-A902-587D-89D0-ECFB738F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62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A27D49-E5B4-0E67-FCFC-62A04E70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1">
              <a:rPr lang="en-US" smtClean="0"/>
              <a:t>11/30/2024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E4B02-DD32-C63F-6FEE-BC36E2EF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5FA8B-18F7-7DDC-74E0-B1C7139E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389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D42A-8FC3-F6BE-4CF7-1490DE4FD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95" y="766636"/>
            <a:ext cx="3951745" cy="151062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2BAA-1CCB-696D-D506-5E1747080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702452"/>
            <a:ext cx="6249988" cy="5317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3C3E7-B970-EF6C-A6D3-6CB81C948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32464-D130-7DA0-050D-B444566B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1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B3B4-209E-187A-6F86-2F2EAD9F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A2A86-6CB1-F027-66AC-8EBFA9D0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36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8F49-A418-C21F-25DC-E4C2E171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2" y="765850"/>
            <a:ext cx="3995693" cy="17747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8CDE2-0C1B-D3BE-F399-98D983EF45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05400" y="838200"/>
            <a:ext cx="624998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86322-CA2D-A634-C10E-4F22BCE48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552699"/>
            <a:ext cx="3736563" cy="3467099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0DD6-F55F-4437-DEC5-FA60285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/>
          <a:lstStyle/>
          <a:p>
            <a:fld id="{3220A08F-2B1D-4498-A043-7C299B1C2561}" type="datetime1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B46D7-EE7C-E399-6A6B-18237228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1B808-3207-D755-3B0B-E1D8814B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28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F45E2-9197-4E34-029A-725ADAC0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620202"/>
            <a:ext cx="9956747" cy="1438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CC19E-63FE-1D76-2550-01FD9A6D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467" y="2306781"/>
            <a:ext cx="9956747" cy="3870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FA067-55BA-33CD-E6F2-B24B2D5D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0137" y="63202"/>
            <a:ext cx="2743200" cy="318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67E9B64-DC09-41C8-9DE3-DA74AF8D2F97}" type="datetime1">
              <a:rPr lang="en-US" smtClean="0"/>
              <a:t>11/30/2024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5EAE2-7EF5-FFAA-CD74-AA63C671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44016" y="6424761"/>
            <a:ext cx="405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C1A-2539-3AE9-11EA-B87D22E62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395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6E91CC32-6A6B-4E2E-BBA1-6864F305DA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7738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u.boisestate.edu/vaughnpollockcreations/about-me?authuser=1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titleist.com/product/pro-v1---custom-logo/T2028C-MPVCL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Hitting Golf Ball">
            <a:extLst>
              <a:ext uri="{FF2B5EF4-FFF2-40B4-BE49-F238E27FC236}">
                <a16:creationId xmlns:a16="http://schemas.microsoft.com/office/drawing/2014/main" id="{6F9F525C-1962-AF43-4741-02B208113B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93826EA2-045A-1EFF-7153-2543FBAFC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2191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3150 h 6858000"/>
              <a:gd name="connsiteX5" fmla="*/ 640350 w 12192000"/>
              <a:gd name="connsiteY5" fmla="*/ 5143500 h 6858000"/>
              <a:gd name="connsiteX6" fmla="*/ 11551650 w 12192000"/>
              <a:gd name="connsiteY6" fmla="*/ 5143500 h 6858000"/>
              <a:gd name="connsiteX7" fmla="*/ 12178990 w 12192000"/>
              <a:gd name="connsiteY7" fmla="*/ 4632203 h 6858000"/>
              <a:gd name="connsiteX8" fmla="*/ 12191999 w 12192000"/>
              <a:gd name="connsiteY8" fmla="*/ 45031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12191999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4503150"/>
                </a:lnTo>
                <a:cubicBezTo>
                  <a:pt x="0" y="4856806"/>
                  <a:pt x="286694" y="5143500"/>
                  <a:pt x="640350" y="5143500"/>
                </a:cubicBezTo>
                <a:lnTo>
                  <a:pt x="11551650" y="5143500"/>
                </a:lnTo>
                <a:cubicBezTo>
                  <a:pt x="11861099" y="5143500"/>
                  <a:pt x="12119280" y="4924000"/>
                  <a:pt x="12178990" y="4632203"/>
                </a:cubicBezTo>
                <a:lnTo>
                  <a:pt x="12191999" y="4503161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3C384-883E-F170-9306-0F002EDE8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5338112"/>
            <a:ext cx="6816312" cy="1337079"/>
          </a:xfrm>
        </p:spPr>
        <p:txBody>
          <a:bodyPr anchor="ctr">
            <a:normAutofit/>
          </a:bodyPr>
          <a:lstStyle/>
          <a:p>
            <a:r>
              <a:rPr lang="en-US" sz="4000"/>
              <a:t>Custom Golf Ball 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F059CA-E3C4-0ACD-FE13-2909A4301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5299" y="5474501"/>
            <a:ext cx="3548891" cy="1064301"/>
          </a:xfrm>
        </p:spPr>
        <p:txBody>
          <a:bodyPr anchor="ctr">
            <a:normAutofit/>
          </a:bodyPr>
          <a:lstStyle/>
          <a:p>
            <a:r>
              <a:rPr lang="en-US" sz="1800" dirty="0"/>
              <a:t>Using React-Three-Fiber</a:t>
            </a:r>
          </a:p>
        </p:txBody>
      </p:sp>
    </p:spTree>
    <p:extLst>
      <p:ext uri="{BB962C8B-B14F-4D97-AF65-F5344CB8AC3E}">
        <p14:creationId xmlns:p14="http://schemas.microsoft.com/office/powerpoint/2010/main" val="547207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0C58FCB-AB15-8F2D-ECB3-614828E43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9F7C46-6CE2-75D3-2CB1-D20B5D433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9" y="750626"/>
            <a:ext cx="3230799" cy="1805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Position and Light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B49441-A61F-B4C7-DEFF-A6078F3E8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A750ABA-DFFA-4B13-BB77-624D9164A38B}" type="datetime1">
              <a:rPr lang="en-US"/>
              <a:pPr>
                <a:spcAft>
                  <a:spcPts val="600"/>
                </a:spcAft>
              </a:pPr>
              <a:t>11/30/2024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AD5D1-1226-A4A4-E8E5-84324BBF00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627" y="2200508"/>
            <a:ext cx="4764773" cy="3464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The hardest aspects: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dirty="0"/>
              <a:t>Position – where the model shows up on the screen</a:t>
            </a:r>
          </a:p>
          <a:p>
            <a:pPr marL="1085850" lvl="2" indent="-228600">
              <a:buFont typeface="Arial" panose="020B0604020202020204" pitchFamily="34" charset="0"/>
              <a:buChar char="•"/>
            </a:pPr>
            <a:r>
              <a:rPr lang="en-US" dirty="0"/>
              <a:t>Uses a 3D array [x, y, z]</a:t>
            </a:r>
          </a:p>
          <a:p>
            <a:pPr marL="1085850" lvl="2" indent="-228600">
              <a:buFont typeface="Arial" panose="020B0604020202020204" pitchFamily="34" charset="0"/>
              <a:buChar char="•"/>
            </a:pPr>
            <a:r>
              <a:rPr lang="en-US" dirty="0"/>
              <a:t>Allows you to put the model anywhere on the canvas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dirty="0"/>
              <a:t>Lighting – how you can actually see the model</a:t>
            </a:r>
          </a:p>
          <a:p>
            <a:pPr marL="1085850" lvl="2" indent="-228600">
              <a:buFont typeface="Arial" panose="020B0604020202020204" pitchFamily="34" charset="0"/>
              <a:buChar char="•"/>
            </a:pPr>
            <a:r>
              <a:rPr lang="en-US" dirty="0"/>
              <a:t>Several types of lighting – we mostly use </a:t>
            </a:r>
            <a:r>
              <a:rPr lang="en-US" dirty="0" err="1"/>
              <a:t>ambientLight</a:t>
            </a:r>
            <a:r>
              <a:rPr lang="en-US" dirty="0"/>
              <a:t> (easiest)</a:t>
            </a:r>
          </a:p>
          <a:p>
            <a:pPr marL="171450" indent="-228600">
              <a:buFont typeface="Arial" panose="020B0604020202020204" pitchFamily="34" charset="0"/>
              <a:buChar char="•"/>
            </a:pPr>
            <a:r>
              <a:rPr lang="en-US" dirty="0"/>
              <a:t>Can save a lot of time by showing the grid: “&lt;</a:t>
            </a:r>
            <a:r>
              <a:rPr lang="en-US" dirty="0" err="1"/>
              <a:t>gridhelper</a:t>
            </a:r>
            <a:r>
              <a:rPr lang="en-US" dirty="0"/>
              <a:t> </a:t>
            </a:r>
            <a:r>
              <a:rPr lang="en-US" dirty="0" err="1"/>
              <a:t>args</a:t>
            </a:r>
            <a:r>
              <a:rPr lang="en-US" dirty="0"/>
              <a:t>={[10, 10]} /&gt;”</a:t>
            </a:r>
          </a:p>
        </p:txBody>
      </p:sp>
      <p:pic>
        <p:nvPicPr>
          <p:cNvPr id="9" name="Content Placeholder 8" descr="A golf ball on a grid&#10;&#10;Description automatically generated">
            <a:extLst>
              <a:ext uri="{FF2B5EF4-FFF2-40B4-BE49-F238E27FC236}">
                <a16:creationId xmlns:a16="http://schemas.microsoft.com/office/drawing/2014/main" id="{D6C6B4E9-6EA4-D961-13FF-FCEE5BF29E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8" r="16801" b="1"/>
          <a:stretch/>
        </p:blipFill>
        <p:spPr>
          <a:xfrm>
            <a:off x="6096000" y="10"/>
            <a:ext cx="6096000" cy="685799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677913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677913" y="6858000"/>
                </a:lnTo>
                <a:cubicBezTo>
                  <a:pt x="303512" y="6858000"/>
                  <a:pt x="0" y="6554488"/>
                  <a:pt x="0" y="6180087"/>
                </a:cubicBez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close/>
              </a:path>
            </a:pathLst>
          </a:cu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88EE7-EBD5-4F19-7F5D-A59FE71D1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359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8CA9E9D-6A76-A56D-C4DE-0910EA872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FB7E5ED-F72A-DBA0-549D-BABA6DAC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406604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2406593 h 6858000"/>
              <a:gd name="connsiteX3" fmla="*/ 12178573 w 12192000"/>
              <a:gd name="connsiteY3" fmla="*/ 2273403 h 6858000"/>
              <a:gd name="connsiteX4" fmla="*/ 11531070 w 12192000"/>
              <a:gd name="connsiteY4" fmla="*/ 1745673 h 6858000"/>
              <a:gd name="connsiteX5" fmla="*/ 660932 w 12192000"/>
              <a:gd name="connsiteY5" fmla="*/ 1745673 h 6858000"/>
              <a:gd name="connsiteX6" fmla="*/ 1 w 12192000"/>
              <a:gd name="connsiteY6" fmla="*/ 2406604 h 6858000"/>
              <a:gd name="connsiteX7" fmla="*/ 1 w 12192000"/>
              <a:gd name="connsiteY7" fmla="*/ 6858000 h 6858000"/>
              <a:gd name="connsiteX8" fmla="*/ 0 w 12192000"/>
              <a:gd name="connsiteY8" fmla="*/ 685800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2406593 h 6858000"/>
              <a:gd name="connsiteX3" fmla="*/ 12178573 w 12192000"/>
              <a:gd name="connsiteY3" fmla="*/ 2273403 h 6858000"/>
              <a:gd name="connsiteX4" fmla="*/ 11531070 w 12192000"/>
              <a:gd name="connsiteY4" fmla="*/ 1745673 h 6858000"/>
              <a:gd name="connsiteX5" fmla="*/ 660932 w 12192000"/>
              <a:gd name="connsiteY5" fmla="*/ 1745673 h 6858000"/>
              <a:gd name="connsiteX6" fmla="*/ 1 w 12192000"/>
              <a:gd name="connsiteY6" fmla="*/ 2406604 h 6858000"/>
              <a:gd name="connsiteX7" fmla="*/ 1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2406604"/>
              <a:gd name="connsiteX1" fmla="*/ 12192000 w 12192000"/>
              <a:gd name="connsiteY1" fmla="*/ 0 h 2406604"/>
              <a:gd name="connsiteX2" fmla="*/ 12192000 w 12192000"/>
              <a:gd name="connsiteY2" fmla="*/ 2406593 h 2406604"/>
              <a:gd name="connsiteX3" fmla="*/ 12178573 w 12192000"/>
              <a:gd name="connsiteY3" fmla="*/ 2273403 h 2406604"/>
              <a:gd name="connsiteX4" fmla="*/ 11531070 w 12192000"/>
              <a:gd name="connsiteY4" fmla="*/ 1745673 h 2406604"/>
              <a:gd name="connsiteX5" fmla="*/ 660932 w 12192000"/>
              <a:gd name="connsiteY5" fmla="*/ 1745673 h 2406604"/>
              <a:gd name="connsiteX6" fmla="*/ 1 w 12192000"/>
              <a:gd name="connsiteY6" fmla="*/ 2406604 h 2406604"/>
              <a:gd name="connsiteX7" fmla="*/ 0 w 12192000"/>
              <a:gd name="connsiteY7" fmla="*/ 0 h 2406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406604">
                <a:moveTo>
                  <a:pt x="0" y="0"/>
                </a:moveTo>
                <a:lnTo>
                  <a:pt x="12192000" y="0"/>
                </a:lnTo>
                <a:lnTo>
                  <a:pt x="12192000" y="2406593"/>
                </a:lnTo>
                <a:lnTo>
                  <a:pt x="12178573" y="2273403"/>
                </a:lnTo>
                <a:cubicBezTo>
                  <a:pt x="12116944" y="1972228"/>
                  <a:pt x="11850464" y="1745673"/>
                  <a:pt x="11531070" y="1745673"/>
                </a:cubicBezTo>
                <a:lnTo>
                  <a:pt x="660932" y="1745673"/>
                </a:lnTo>
                <a:cubicBezTo>
                  <a:pt x="295910" y="1745673"/>
                  <a:pt x="1" y="2041582"/>
                  <a:pt x="1" y="2406604"/>
                </a:cubicBezTo>
                <a:cubicBezTo>
                  <a:pt x="1" y="1604403"/>
                  <a:pt x="0" y="802201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CA05CE-E132-5950-1BA9-8E199B8A7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818" y="264120"/>
            <a:ext cx="9095508" cy="134300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React Hooks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849CB-CD54-DA65-F6ED-2B24E962D5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E11A8-A743-CD03-951A-E222411B6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9818" y="2493818"/>
            <a:ext cx="6664037" cy="3685309"/>
          </a:xfrm>
        </p:spPr>
        <p:txBody>
          <a:bodyPr anchor="ctr">
            <a:normAutofit/>
          </a:bodyPr>
          <a:lstStyle/>
          <a:p>
            <a:r>
              <a:rPr lang="en-US" dirty="0"/>
              <a:t>The driving force behind modifying our R3F component</a:t>
            </a:r>
          </a:p>
          <a:p>
            <a:pPr lvl="1"/>
            <a:r>
              <a:rPr lang="en-US" dirty="0" err="1"/>
              <a:t>useState</a:t>
            </a:r>
            <a:r>
              <a:rPr lang="en-US" dirty="0"/>
              <a:t> to set the brand, color, and logo based off user input</a:t>
            </a:r>
          </a:p>
          <a:p>
            <a:pPr lvl="1"/>
            <a:r>
              <a:rPr lang="en-US" dirty="0" err="1"/>
              <a:t>useNavigate</a:t>
            </a:r>
            <a:r>
              <a:rPr lang="en-US" dirty="0"/>
              <a:t> to cache the modified model to send to the checkout page</a:t>
            </a:r>
          </a:p>
          <a:p>
            <a:pPr lvl="1"/>
            <a:r>
              <a:rPr lang="en-US" dirty="0" err="1"/>
              <a:t>useMemo</a:t>
            </a:r>
            <a:r>
              <a:rPr lang="en-US" dirty="0"/>
              <a:t> to keep track of pricing adjustments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D492B-C953-7C99-903C-CAED0C7F3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167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CA1E5-FAB6-0FF1-2EE4-E864B0EE1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164" y="3012429"/>
            <a:ext cx="2055671" cy="83314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560593-AC99-3843-8139-FBD16D673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A86821-3453-4783-4682-3AA4B0562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573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8CA9E9D-6A76-A56D-C4DE-0910EA872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FB7E5ED-F72A-DBA0-549D-BABA6DAC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406604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2406593 h 6858000"/>
              <a:gd name="connsiteX3" fmla="*/ 12178573 w 12192000"/>
              <a:gd name="connsiteY3" fmla="*/ 2273403 h 6858000"/>
              <a:gd name="connsiteX4" fmla="*/ 11531070 w 12192000"/>
              <a:gd name="connsiteY4" fmla="*/ 1745673 h 6858000"/>
              <a:gd name="connsiteX5" fmla="*/ 660932 w 12192000"/>
              <a:gd name="connsiteY5" fmla="*/ 1745673 h 6858000"/>
              <a:gd name="connsiteX6" fmla="*/ 1 w 12192000"/>
              <a:gd name="connsiteY6" fmla="*/ 2406604 h 6858000"/>
              <a:gd name="connsiteX7" fmla="*/ 1 w 12192000"/>
              <a:gd name="connsiteY7" fmla="*/ 6858000 h 6858000"/>
              <a:gd name="connsiteX8" fmla="*/ 0 w 12192000"/>
              <a:gd name="connsiteY8" fmla="*/ 685800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2406593 h 6858000"/>
              <a:gd name="connsiteX3" fmla="*/ 12178573 w 12192000"/>
              <a:gd name="connsiteY3" fmla="*/ 2273403 h 6858000"/>
              <a:gd name="connsiteX4" fmla="*/ 11531070 w 12192000"/>
              <a:gd name="connsiteY4" fmla="*/ 1745673 h 6858000"/>
              <a:gd name="connsiteX5" fmla="*/ 660932 w 12192000"/>
              <a:gd name="connsiteY5" fmla="*/ 1745673 h 6858000"/>
              <a:gd name="connsiteX6" fmla="*/ 1 w 12192000"/>
              <a:gd name="connsiteY6" fmla="*/ 2406604 h 6858000"/>
              <a:gd name="connsiteX7" fmla="*/ 1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2406604"/>
              <a:gd name="connsiteX1" fmla="*/ 12192000 w 12192000"/>
              <a:gd name="connsiteY1" fmla="*/ 0 h 2406604"/>
              <a:gd name="connsiteX2" fmla="*/ 12192000 w 12192000"/>
              <a:gd name="connsiteY2" fmla="*/ 2406593 h 2406604"/>
              <a:gd name="connsiteX3" fmla="*/ 12178573 w 12192000"/>
              <a:gd name="connsiteY3" fmla="*/ 2273403 h 2406604"/>
              <a:gd name="connsiteX4" fmla="*/ 11531070 w 12192000"/>
              <a:gd name="connsiteY4" fmla="*/ 1745673 h 2406604"/>
              <a:gd name="connsiteX5" fmla="*/ 660932 w 12192000"/>
              <a:gd name="connsiteY5" fmla="*/ 1745673 h 2406604"/>
              <a:gd name="connsiteX6" fmla="*/ 1 w 12192000"/>
              <a:gd name="connsiteY6" fmla="*/ 2406604 h 2406604"/>
              <a:gd name="connsiteX7" fmla="*/ 0 w 12192000"/>
              <a:gd name="connsiteY7" fmla="*/ 0 h 2406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406604">
                <a:moveTo>
                  <a:pt x="0" y="0"/>
                </a:moveTo>
                <a:lnTo>
                  <a:pt x="12192000" y="0"/>
                </a:lnTo>
                <a:lnTo>
                  <a:pt x="12192000" y="2406593"/>
                </a:lnTo>
                <a:lnTo>
                  <a:pt x="12178573" y="2273403"/>
                </a:lnTo>
                <a:cubicBezTo>
                  <a:pt x="12116944" y="1972228"/>
                  <a:pt x="11850464" y="1745673"/>
                  <a:pt x="11531070" y="1745673"/>
                </a:cubicBezTo>
                <a:lnTo>
                  <a:pt x="660932" y="1745673"/>
                </a:lnTo>
                <a:cubicBezTo>
                  <a:pt x="295910" y="1745673"/>
                  <a:pt x="1" y="2041582"/>
                  <a:pt x="1" y="2406604"/>
                </a:cubicBezTo>
                <a:cubicBezTo>
                  <a:pt x="1" y="1604403"/>
                  <a:pt x="0" y="802201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92E7DD-4F68-F55E-9B00-5E5BDD67E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817" y="264120"/>
            <a:ext cx="9971451" cy="134300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Struggles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6460B-207D-6AF2-3898-8605E2D410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FC603-6B99-B78E-2742-B97890291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118BF0EE-7671-A87A-917F-6476E2B702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4699341"/>
              </p:ext>
            </p:extLst>
          </p:nvPr>
        </p:nvGraphicFramePr>
        <p:xfrm>
          <a:off x="1273853" y="2554014"/>
          <a:ext cx="9667415" cy="3411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5050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32F2A31-C129-2298-9973-26A0E0FAA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EDFA5C-A70C-5276-B5BA-748585D0E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8" y="749808"/>
            <a:ext cx="5093863" cy="18114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Background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0F51E-8CB1-D6D9-85FB-A1E696C4B5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220A08F-2B1D-4498-A043-7C299B1C2561}" type="datetime1">
              <a:rPr lang="en-US" smtClean="0"/>
              <a:pPr>
                <a:spcAft>
                  <a:spcPts val="600"/>
                </a:spcAft>
              </a:pPr>
              <a:t>11/30/2024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1BF131-9D30-1C7A-C62F-ED0F88938D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285037"/>
            <a:ext cx="5062115" cy="35478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My </a:t>
            </a:r>
            <a:r>
              <a:rPr lang="en-US" sz="1800" dirty="0">
                <a:hlinkClick r:id="rId3"/>
              </a:rPr>
              <a:t>cousin</a:t>
            </a:r>
            <a:r>
              <a:rPr lang="en-US" sz="1800" dirty="0"/>
              <a:t> has a startup idea where he can 3D print custom patterns onto golf balls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Current methods have bad interfaces and poor customizability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Without him knowing, I took this idea and decided to make a website about it for my final project</a:t>
            </a:r>
          </a:p>
        </p:txBody>
      </p:sp>
      <p:pic>
        <p:nvPicPr>
          <p:cNvPr id="13" name="Picture 12" descr="A person wearing a tie and shirt&#10;&#10;Description automatically generated">
            <a:extLst>
              <a:ext uri="{FF2B5EF4-FFF2-40B4-BE49-F238E27FC236}">
                <a16:creationId xmlns:a16="http://schemas.microsoft.com/office/drawing/2014/main" id="{F9C5316B-D3CF-2636-009E-CF9FC37495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7528"/>
          <a:stretch/>
        </p:blipFill>
        <p:spPr>
          <a:xfrm>
            <a:off x="7156290" y="78539"/>
            <a:ext cx="4963886" cy="6700922"/>
          </a:xfrm>
          <a:custGeom>
            <a:avLst/>
            <a:gdLst/>
            <a:ahLst/>
            <a:cxnLst/>
            <a:rect l="l" t="t" r="r" b="b"/>
            <a:pathLst>
              <a:path w="4963886" h="6700922">
                <a:moveTo>
                  <a:pt x="678017" y="0"/>
                </a:moveTo>
                <a:lnTo>
                  <a:pt x="4285869" y="0"/>
                </a:lnTo>
                <a:cubicBezTo>
                  <a:pt x="4660327" y="0"/>
                  <a:pt x="4963886" y="303559"/>
                  <a:pt x="4963886" y="678017"/>
                </a:cubicBezTo>
                <a:lnTo>
                  <a:pt x="4963886" y="6022905"/>
                </a:lnTo>
                <a:cubicBezTo>
                  <a:pt x="4963886" y="6397363"/>
                  <a:pt x="4660327" y="6700922"/>
                  <a:pt x="4285869" y="6700922"/>
                </a:cubicBezTo>
                <a:lnTo>
                  <a:pt x="678017" y="6700922"/>
                </a:lnTo>
                <a:cubicBezTo>
                  <a:pt x="303559" y="6700922"/>
                  <a:pt x="0" y="6397363"/>
                  <a:pt x="0" y="6022905"/>
                </a:cubicBezTo>
                <a:lnTo>
                  <a:pt x="0" y="678017"/>
                </a:lnTo>
                <a:cubicBezTo>
                  <a:pt x="0" y="303559"/>
                  <a:pt x="303559" y="0"/>
                  <a:pt x="678017" y="0"/>
                </a:cubicBezTo>
                <a:close/>
              </a:path>
            </a:pathLst>
          </a:cu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122016-39CE-7F72-F5C6-E7DE60B07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444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5A7FC23-8B51-612D-0894-2FD76DC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 descr="bad golf ball website">
            <a:extLst>
              <a:ext uri="{FF2B5EF4-FFF2-40B4-BE49-F238E27FC236}">
                <a16:creationId xmlns:a16="http://schemas.microsoft.com/office/drawing/2014/main" id="{22208F36-604D-040B-3027-94BCC2C40DA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/>
          <a:stretch/>
        </p:blipFill>
        <p:spPr>
          <a:xfrm>
            <a:off x="1" y="10"/>
            <a:ext cx="12192000" cy="685798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7949D-B10A-517E-5CB1-EA527953DA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220A08F-2B1D-4498-A043-7C299B1C2561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ABAEB7-6DB0-5001-2844-0AB248917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708912"/>
            <a:ext cx="12191999" cy="3149088"/>
          </a:xfrm>
          <a:custGeom>
            <a:avLst/>
            <a:gdLst>
              <a:gd name="connsiteX0" fmla="*/ 677913 w 12191999"/>
              <a:gd name="connsiteY0" fmla="*/ 0 h 3149088"/>
              <a:gd name="connsiteX1" fmla="*/ 11514086 w 12191999"/>
              <a:gd name="connsiteY1" fmla="*/ 0 h 3149088"/>
              <a:gd name="connsiteX2" fmla="*/ 12191999 w 12191999"/>
              <a:gd name="connsiteY2" fmla="*/ 677913 h 3149088"/>
              <a:gd name="connsiteX3" fmla="*/ 12191999 w 12191999"/>
              <a:gd name="connsiteY3" fmla="*/ 3149088 h 3149088"/>
              <a:gd name="connsiteX4" fmla="*/ 0 w 12191999"/>
              <a:gd name="connsiteY4" fmla="*/ 3149088 h 3149088"/>
              <a:gd name="connsiteX5" fmla="*/ 0 w 12191999"/>
              <a:gd name="connsiteY5" fmla="*/ 677913 h 3149088"/>
              <a:gd name="connsiteX6" fmla="*/ 677913 w 12191999"/>
              <a:gd name="connsiteY6" fmla="*/ 0 h 3149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1999" h="3149088">
                <a:moveTo>
                  <a:pt x="677913" y="0"/>
                </a:moveTo>
                <a:lnTo>
                  <a:pt x="11514086" y="0"/>
                </a:lnTo>
                <a:cubicBezTo>
                  <a:pt x="11888487" y="0"/>
                  <a:pt x="12191999" y="303512"/>
                  <a:pt x="12191999" y="677913"/>
                </a:cubicBezTo>
                <a:lnTo>
                  <a:pt x="12191999" y="3149088"/>
                </a:lnTo>
                <a:lnTo>
                  <a:pt x="0" y="3149088"/>
                </a:ln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35269B-1150-BA06-49F1-05AE82999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9" y="4108600"/>
            <a:ext cx="4797012" cy="22486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Current Options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F2B558-6C85-3B8F-7607-0AFADF4B5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1" y="4108600"/>
            <a:ext cx="5232740" cy="244862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/>
            <a:r>
              <a:rPr lang="en-US" dirty="0"/>
              <a:t>On Titleist’s </a:t>
            </a:r>
            <a:r>
              <a:rPr lang="en-US" dirty="0">
                <a:hlinkClick r:id="rId4"/>
              </a:rPr>
              <a:t>website</a:t>
            </a:r>
            <a:r>
              <a:rPr lang="en-US" dirty="0"/>
              <a:t>, they have an option to customize, but it’s not very good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9DFAA-9661-FF6E-CACD-0BAE4FB60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894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0C58FCB-AB15-8F2D-ECB3-614828E43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E18A2-92F3-0068-9647-CBB5E4C99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9" y="750626"/>
            <a:ext cx="5015852" cy="1805607"/>
          </a:xfrm>
        </p:spPr>
        <p:txBody>
          <a:bodyPr anchor="t">
            <a:normAutofit/>
          </a:bodyPr>
          <a:lstStyle/>
          <a:p>
            <a:r>
              <a:rPr lang="en-US" dirty="0"/>
              <a:t>Architecture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D51FD-C93D-60F3-D996-05FD423724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 smtClean="0"/>
              <a:pPr>
                <a:spcAft>
                  <a:spcPts val="600"/>
                </a:spcAft>
              </a:pPr>
              <a:t>11/30/2024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77281-62E4-E690-3AB4-19330D93A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627" y="2569464"/>
            <a:ext cx="4764773" cy="3555491"/>
          </a:xfrm>
        </p:spPr>
        <p:txBody>
          <a:bodyPr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For this project, we initialized a Vite project with React-Three-Fiber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Vite is a modern build tool that provides fast development and optimized production builds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Offering an ideal environment for React and Three.js development with minimal setup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For styling, we went with TailwindCSS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In-line utility-based styling framework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I used it in previous projects and liked it – good online community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Very nice to work with – can spin up good looking apps very quickly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Reusable custom attributes using layering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Used extensively in industry – good practice</a:t>
            </a:r>
          </a:p>
          <a:p>
            <a:pPr>
              <a:lnSpc>
                <a:spcPct val="110000"/>
              </a:lnSpc>
            </a:pPr>
            <a:endParaRPr lang="en-US" sz="1400" dirty="0"/>
          </a:p>
        </p:txBody>
      </p:sp>
      <p:pic>
        <p:nvPicPr>
          <p:cNvPr id="8" name="Picture 7" descr="Modern building against a clear sky">
            <a:extLst>
              <a:ext uri="{FF2B5EF4-FFF2-40B4-BE49-F238E27FC236}">
                <a16:creationId xmlns:a16="http://schemas.microsoft.com/office/drawing/2014/main" id="{18471A9E-DC88-DE9F-6FB8-01B26ECB96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846" r="8820" b="-1"/>
          <a:stretch/>
        </p:blipFill>
        <p:spPr>
          <a:xfrm>
            <a:off x="6096000" y="10"/>
            <a:ext cx="6096000" cy="685799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677913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677913" y="6858000"/>
                </a:lnTo>
                <a:cubicBezTo>
                  <a:pt x="303512" y="6858000"/>
                  <a:pt x="0" y="6554488"/>
                  <a:pt x="0" y="6180087"/>
                </a:cubicBez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close/>
              </a:path>
            </a:pathLst>
          </a:cu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4616B-2F9D-2707-517A-C2286F97C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182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F904DB4-22D2-4F22-B1B8-ADDDBB7FF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60C5463-4C1F-6EA2-5253-B3A2FE16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0"/>
            <a:ext cx="4076698" cy="6858000"/>
          </a:xfrm>
          <a:custGeom>
            <a:avLst/>
            <a:gdLst>
              <a:gd name="connsiteX0" fmla="*/ 4076698 w 4076698"/>
              <a:gd name="connsiteY0" fmla="*/ 6858000 h 6858000"/>
              <a:gd name="connsiteX1" fmla="*/ 677913 w 4076698"/>
              <a:gd name="connsiteY1" fmla="*/ 6858000 h 6858000"/>
              <a:gd name="connsiteX2" fmla="*/ 0 w 4076698"/>
              <a:gd name="connsiteY2" fmla="*/ 6180087 h 6858000"/>
              <a:gd name="connsiteX3" fmla="*/ 0 w 4076698"/>
              <a:gd name="connsiteY3" fmla="*/ 677913 h 6858000"/>
              <a:gd name="connsiteX4" fmla="*/ 677913 w 4076698"/>
              <a:gd name="connsiteY4" fmla="*/ 0 h 6858000"/>
              <a:gd name="connsiteX5" fmla="*/ 4076698 w 4076698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76698" h="6858000">
                <a:moveTo>
                  <a:pt x="4076698" y="6858000"/>
                </a:moveTo>
                <a:lnTo>
                  <a:pt x="677913" y="6858000"/>
                </a:lnTo>
                <a:cubicBezTo>
                  <a:pt x="303512" y="6858000"/>
                  <a:pt x="0" y="6554488"/>
                  <a:pt x="0" y="6180087"/>
                </a:cubicBez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lnTo>
                  <a:pt x="407669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61709-15E2-DAF4-5309-B0F776585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057" y="753762"/>
            <a:ext cx="3229942" cy="5436609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Why We Chose React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B8579-AC0E-1E8C-11B3-4794D451D1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4DFBF-6361-7CBC-3E08-4E7817348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0C26EAE0-BA7E-6258-E965-4854602F34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4016161"/>
              </p:ext>
            </p:extLst>
          </p:nvPr>
        </p:nvGraphicFramePr>
        <p:xfrm>
          <a:off x="5015619" y="838201"/>
          <a:ext cx="6388331" cy="5191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7367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76D2B9-2E99-23C0-A25B-77784F231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E3BC50-F4A7-9143-9051-616F685A6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8" y="753034"/>
            <a:ext cx="4025406" cy="1799665"/>
          </a:xfrm>
        </p:spPr>
        <p:txBody>
          <a:bodyPr anchor="t">
            <a:normAutofit/>
          </a:bodyPr>
          <a:lstStyle/>
          <a:p>
            <a:r>
              <a:rPr lang="en-US" dirty="0"/>
              <a:t>R3F Under the Hood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2BB01-AD02-BAAE-7099-225709F347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 smtClean="0"/>
              <a:pPr>
                <a:spcAft>
                  <a:spcPts val="600"/>
                </a:spcAft>
              </a:pPr>
              <a:t>11/30/2024</a:t>
            </a:fld>
            <a:endParaRPr lang="en-US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7C12A9A-E0D7-0B3F-FFF8-22B16E27C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619" y="2569464"/>
            <a:ext cx="3993175" cy="3555491"/>
          </a:xfrm>
        </p:spPr>
        <p:txBody>
          <a:bodyPr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WebGL allows websites to render 3D models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Takes advantage of graphics processors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Three.js is the first layer of abstraction, allowing developers to more effectively develop with 3D models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R3F is an additional abstraction, allowing us to use all the React technologies we are used to with 3D models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Huge ecosystem of technologies, very refined technology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No additional overhead, all Three.js functionality is available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4A668D-151D-A9D3-A5A5-B9D3894AB2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98" r="37642"/>
          <a:stretch/>
        </p:blipFill>
        <p:spPr>
          <a:xfrm>
            <a:off x="5105401" y="1"/>
            <a:ext cx="7090851" cy="6857999"/>
          </a:xfrm>
          <a:custGeom>
            <a:avLst/>
            <a:gdLst/>
            <a:ahLst/>
            <a:cxnLst/>
            <a:rect l="l" t="t" r="r" b="b"/>
            <a:pathLst>
              <a:path w="7090851" h="6874453">
                <a:moveTo>
                  <a:pt x="679539" y="0"/>
                </a:moveTo>
                <a:lnTo>
                  <a:pt x="7090851" y="0"/>
                </a:lnTo>
                <a:lnTo>
                  <a:pt x="7090851" y="6874453"/>
                </a:lnTo>
                <a:lnTo>
                  <a:pt x="679539" y="6874453"/>
                </a:lnTo>
                <a:cubicBezTo>
                  <a:pt x="304240" y="6874453"/>
                  <a:pt x="0" y="6570213"/>
                  <a:pt x="0" y="6194913"/>
                </a:cubicBezTo>
                <a:lnTo>
                  <a:pt x="0" y="679540"/>
                </a:lnTo>
                <a:cubicBezTo>
                  <a:pt x="0" y="304240"/>
                  <a:pt x="304240" y="0"/>
                  <a:pt x="679539" y="0"/>
                </a:cubicBezTo>
                <a:close/>
              </a:path>
            </a:pathLst>
          </a:cu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68EA6-0F64-3732-7E83-F1390D8E3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898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46739B7-CDA7-1140-87BB-21243FC57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group of glowing rings&#10;&#10;Description automatically generated with medium confidence">
            <a:extLst>
              <a:ext uri="{FF2B5EF4-FFF2-40B4-BE49-F238E27FC236}">
                <a16:creationId xmlns:a16="http://schemas.microsoft.com/office/drawing/2014/main" id="{A01794E1-71C4-782E-F08A-F038441F05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77" b="13566"/>
          <a:stretch/>
        </p:blipFill>
        <p:spPr>
          <a:xfrm>
            <a:off x="1" y="-8227"/>
            <a:ext cx="12191999" cy="6874452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F78D102-89E6-1D04-B77B-FB85BB44E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2811" y="-8227"/>
            <a:ext cx="4909189" cy="6874453"/>
          </a:xfrm>
          <a:custGeom>
            <a:avLst/>
            <a:gdLst>
              <a:gd name="connsiteX0" fmla="*/ 679539 w 4909189"/>
              <a:gd name="connsiteY0" fmla="*/ 0 h 6874453"/>
              <a:gd name="connsiteX1" fmla="*/ 4909189 w 4909189"/>
              <a:gd name="connsiteY1" fmla="*/ 0 h 6874453"/>
              <a:gd name="connsiteX2" fmla="*/ 4909189 w 4909189"/>
              <a:gd name="connsiteY2" fmla="*/ 6874453 h 6874453"/>
              <a:gd name="connsiteX3" fmla="*/ 679539 w 4909189"/>
              <a:gd name="connsiteY3" fmla="*/ 6874453 h 6874453"/>
              <a:gd name="connsiteX4" fmla="*/ 0 w 4909189"/>
              <a:gd name="connsiteY4" fmla="*/ 6194913 h 6874453"/>
              <a:gd name="connsiteX5" fmla="*/ 0 w 4909189"/>
              <a:gd name="connsiteY5" fmla="*/ 679540 h 6874453"/>
              <a:gd name="connsiteX6" fmla="*/ 679539 w 4909189"/>
              <a:gd name="connsiteY6" fmla="*/ 0 h 687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9189" h="6874453">
                <a:moveTo>
                  <a:pt x="679539" y="0"/>
                </a:moveTo>
                <a:lnTo>
                  <a:pt x="4909189" y="0"/>
                </a:lnTo>
                <a:lnTo>
                  <a:pt x="4909189" y="6874453"/>
                </a:lnTo>
                <a:lnTo>
                  <a:pt x="679539" y="6874453"/>
                </a:lnTo>
                <a:cubicBezTo>
                  <a:pt x="304240" y="6874453"/>
                  <a:pt x="0" y="6570213"/>
                  <a:pt x="0" y="6194913"/>
                </a:cubicBezTo>
                <a:lnTo>
                  <a:pt x="0" y="679540"/>
                </a:lnTo>
                <a:cubicBezTo>
                  <a:pt x="0" y="304240"/>
                  <a:pt x="304240" y="0"/>
                  <a:pt x="679539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123570-F925-EC5F-BAA7-F8778A95F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8215" y="583686"/>
            <a:ext cx="4115510" cy="1829832"/>
          </a:xfrm>
        </p:spPr>
        <p:txBody>
          <a:bodyPr anchor="t">
            <a:normAutofit/>
          </a:bodyPr>
          <a:lstStyle/>
          <a:p>
            <a:r>
              <a:rPr lang="en-US" sz="4000" dirty="0"/>
              <a:t>3D Models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D4EF8-6EC0-DC88-6BF8-D7A7266EB9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D621F-5CCE-5420-B4B5-18B7ABEFA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8216" y="2098515"/>
            <a:ext cx="3709114" cy="4034664"/>
          </a:xfrm>
        </p:spPr>
        <p:txBody>
          <a:bodyPr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Making your own 3D models is fine, but can be slow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Especially with more complex models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We decided to find free models on </a:t>
            </a:r>
            <a:r>
              <a:rPr lang="en-US" sz="1400" dirty="0" err="1"/>
              <a:t>sketchfab</a:t>
            </a:r>
            <a:endParaRPr lang="en-US" sz="1400" dirty="0"/>
          </a:p>
          <a:p>
            <a:pPr>
              <a:lnSpc>
                <a:spcPct val="110000"/>
              </a:lnSpc>
            </a:pPr>
            <a:r>
              <a:rPr lang="en-US" sz="1400" dirty="0"/>
              <a:t>Finding free 3D models on </a:t>
            </a:r>
            <a:r>
              <a:rPr lang="en-US" sz="1400" dirty="0" err="1"/>
              <a:t>sketchfab</a:t>
            </a:r>
            <a:r>
              <a:rPr lang="en-US" sz="1400" dirty="0"/>
              <a:t> is great, but implementing by hand is pretty hard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Going through the GLB file, understanding the meshes, etc.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This led us to finding a website that does this part for you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R3F’s extensive community has created some great tools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14752-9196-8D7B-8BFD-33D0C741E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076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9921ADB-B43D-32C5-18EE-18AF3C436D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06C254-2C12-6E8F-B267-108DE142B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056" y="826840"/>
            <a:ext cx="3452055" cy="5363531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GLTF </a:t>
            </a:r>
            <a:r>
              <a:rPr lang="en-US" sz="4000" dirty="0">
                <a:solidFill>
                  <a:schemeClr val="bg1"/>
                </a:solidFill>
                <a:sym typeface="Wingdings" panose="05000000000000000000" pitchFamily="2" charset="2"/>
              </a:rPr>
              <a:t> R3F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98ACF-625F-44B3-7F0C-C6A191F703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chemeClr val="bg1"/>
              </a:solidFill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E56D5D3-3105-1C66-5BAB-FA7B033D5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699" y="0"/>
            <a:ext cx="8115301" cy="6858000"/>
          </a:xfrm>
          <a:custGeom>
            <a:avLst/>
            <a:gdLst>
              <a:gd name="connsiteX0" fmla="*/ 677913 w 8115301"/>
              <a:gd name="connsiteY0" fmla="*/ 0 h 6858000"/>
              <a:gd name="connsiteX1" fmla="*/ 8115301 w 8115301"/>
              <a:gd name="connsiteY1" fmla="*/ 0 h 6858000"/>
              <a:gd name="connsiteX2" fmla="*/ 8115301 w 8115301"/>
              <a:gd name="connsiteY2" fmla="*/ 6858000 h 6858000"/>
              <a:gd name="connsiteX3" fmla="*/ 677913 w 8115301"/>
              <a:gd name="connsiteY3" fmla="*/ 6858000 h 6858000"/>
              <a:gd name="connsiteX4" fmla="*/ 0 w 8115301"/>
              <a:gd name="connsiteY4" fmla="*/ 6180087 h 6858000"/>
              <a:gd name="connsiteX5" fmla="*/ 0 w 8115301"/>
              <a:gd name="connsiteY5" fmla="*/ 677913 h 6858000"/>
              <a:gd name="connsiteX6" fmla="*/ 677913 w 811530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15301" h="6858000">
                <a:moveTo>
                  <a:pt x="677913" y="0"/>
                </a:moveTo>
                <a:lnTo>
                  <a:pt x="8115301" y="0"/>
                </a:lnTo>
                <a:lnTo>
                  <a:pt x="8115301" y="6858000"/>
                </a:lnTo>
                <a:lnTo>
                  <a:pt x="677913" y="6858000"/>
                </a:lnTo>
                <a:cubicBezTo>
                  <a:pt x="303512" y="6858000"/>
                  <a:pt x="0" y="6554488"/>
                  <a:pt x="0" y="6180087"/>
                </a:cubicBez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C4F23-0BFB-A295-1E01-E9376F36A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0EB7BDD4-219B-C6EC-F5D8-91AE27999B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4621537"/>
              </p:ext>
            </p:extLst>
          </p:nvPr>
        </p:nvGraphicFramePr>
        <p:xfrm>
          <a:off x="4931453" y="838200"/>
          <a:ext cx="6571067" cy="52914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355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E9F74D-F55F-F7B2-75C2-14DECC31E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710A2054-FB7A-EA09-5DA6-8CFF31520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8379" y="0"/>
            <a:ext cx="5058469" cy="6874453"/>
          </a:xfrm>
          <a:custGeom>
            <a:avLst/>
            <a:gdLst>
              <a:gd name="connsiteX0" fmla="*/ 679539 w 5058469"/>
              <a:gd name="connsiteY0" fmla="*/ 0 h 6874453"/>
              <a:gd name="connsiteX1" fmla="*/ 5058469 w 5058469"/>
              <a:gd name="connsiteY1" fmla="*/ 0 h 6874453"/>
              <a:gd name="connsiteX2" fmla="*/ 5058469 w 5058469"/>
              <a:gd name="connsiteY2" fmla="*/ 6874453 h 6874453"/>
              <a:gd name="connsiteX3" fmla="*/ 679539 w 5058469"/>
              <a:gd name="connsiteY3" fmla="*/ 6874453 h 6874453"/>
              <a:gd name="connsiteX4" fmla="*/ 0 w 5058469"/>
              <a:gd name="connsiteY4" fmla="*/ 6194913 h 6874453"/>
              <a:gd name="connsiteX5" fmla="*/ 0 w 5058469"/>
              <a:gd name="connsiteY5" fmla="*/ 679540 h 6874453"/>
              <a:gd name="connsiteX6" fmla="*/ 679539 w 5058469"/>
              <a:gd name="connsiteY6" fmla="*/ 0 h 687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58469" h="6874453">
                <a:moveTo>
                  <a:pt x="679539" y="0"/>
                </a:moveTo>
                <a:lnTo>
                  <a:pt x="5058469" y="0"/>
                </a:lnTo>
                <a:lnTo>
                  <a:pt x="5058469" y="6874453"/>
                </a:lnTo>
                <a:lnTo>
                  <a:pt x="679539" y="6874453"/>
                </a:lnTo>
                <a:cubicBezTo>
                  <a:pt x="304240" y="6874453"/>
                  <a:pt x="0" y="6570213"/>
                  <a:pt x="0" y="6194913"/>
                </a:cubicBezTo>
                <a:lnTo>
                  <a:pt x="0" y="679540"/>
                </a:lnTo>
                <a:cubicBezTo>
                  <a:pt x="0" y="304240"/>
                  <a:pt x="304240" y="0"/>
                  <a:pt x="679539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77DA7A-850A-B231-78A4-91351201F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3034"/>
            <a:ext cx="4256263" cy="17996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it Looks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BBB30-D06D-A85E-C7F1-9FEC06F7DA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A750ABA-DFFA-4B13-BB77-624D9164A38B}" type="datetime1">
              <a:rPr lang="en-US" smtClean="0"/>
              <a:pPr>
                <a:spcAft>
                  <a:spcPts val="600"/>
                </a:spcAft>
              </a:pPr>
              <a:t>11/30/2024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56459-85E5-4089-AA90-69010A00C2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226645"/>
            <a:ext cx="4256263" cy="33194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After getting our model into R3F code, we can use it as a normal react component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 dirty="0"/>
              <a:t>Add props, adjust state, use repeatedly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Additionally, by accessing the material directly using Three.js, we can change how it looks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 dirty="0"/>
              <a:t>This is the basis of how we allowed user input to modify the model</a:t>
            </a:r>
          </a:p>
        </p:txBody>
      </p:sp>
      <p:pic>
        <p:nvPicPr>
          <p:cNvPr id="9" name="Content Placeholder 8" descr="A close up of a golf ball">
            <a:extLst>
              <a:ext uri="{FF2B5EF4-FFF2-40B4-BE49-F238E27FC236}">
                <a16:creationId xmlns:a16="http://schemas.microsoft.com/office/drawing/2014/main" id="{81932EAB-B41E-F8D5-184E-0E5820477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846" y="860017"/>
            <a:ext cx="5467230" cy="515286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D8B07-D037-2C6D-A062-1C9E5570C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832058"/>
      </p:ext>
    </p:extLst>
  </p:cSld>
  <p:clrMapOvr>
    <a:masterClrMapping/>
  </p:clrMapOvr>
</p:sld>
</file>

<file path=ppt/theme/theme1.xml><?xml version="1.0" encoding="utf-8"?>
<a:theme xmlns:a="http://schemas.openxmlformats.org/drawingml/2006/main" name="DylanVTI">
  <a:themeElements>
    <a:clrScheme name="AnalogousFromRegularSeedRightStep">
      <a:dk1>
        <a:srgbClr val="000000"/>
      </a:dk1>
      <a:lt1>
        <a:srgbClr val="FFFFFF"/>
      </a:lt1>
      <a:dk2>
        <a:srgbClr val="213B33"/>
      </a:dk2>
      <a:lt2>
        <a:srgbClr val="E2E5E8"/>
      </a:lt2>
      <a:accent1>
        <a:srgbClr val="C3804D"/>
      </a:accent1>
      <a:accent2>
        <a:srgbClr val="B1A03B"/>
      </a:accent2>
      <a:accent3>
        <a:srgbClr val="8FAB43"/>
      </a:accent3>
      <a:accent4>
        <a:srgbClr val="60B13B"/>
      </a:accent4>
      <a:accent5>
        <a:srgbClr val="48B753"/>
      </a:accent5>
      <a:accent6>
        <a:srgbClr val="3BB178"/>
      </a:accent6>
      <a:hlink>
        <a:srgbClr val="3F88BF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lanVTI" id="{602636BD-A055-489B-83EC-AD971B7E5F9C}" vid="{CD33A9BC-C4B5-4F36-8A14-490DC4E38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710</Words>
  <Application>Microsoft Office PowerPoint</Application>
  <PresentationFormat>Widescreen</PresentationFormat>
  <Paragraphs>102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Neue Haas Grotesk Text Pro</vt:lpstr>
      <vt:lpstr>Wingdings</vt:lpstr>
      <vt:lpstr>DylanVTI</vt:lpstr>
      <vt:lpstr>Custom Golf Ball Shop</vt:lpstr>
      <vt:lpstr>Background</vt:lpstr>
      <vt:lpstr>The Current Options</vt:lpstr>
      <vt:lpstr>Architecture</vt:lpstr>
      <vt:lpstr>Why We Chose React</vt:lpstr>
      <vt:lpstr>R3F Under the Hood</vt:lpstr>
      <vt:lpstr>3D Models</vt:lpstr>
      <vt:lpstr>GLTF  R3F</vt:lpstr>
      <vt:lpstr>How it Looks</vt:lpstr>
      <vt:lpstr>Position and Light</vt:lpstr>
      <vt:lpstr>React Hooks</vt:lpstr>
      <vt:lpstr>Demo</vt:lpstr>
      <vt:lpstr>Struggles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Nathan DeKeyrel</dc:creator>
  <cp:lastModifiedBy>Nathan DeKeyrel</cp:lastModifiedBy>
  <cp:revision>10</cp:revision>
  <dcterms:created xsi:type="dcterms:W3CDTF">2024-11-22T20:36:17Z</dcterms:created>
  <dcterms:modified xsi:type="dcterms:W3CDTF">2024-12-01T03:36:15Z</dcterms:modified>
</cp:coreProperties>
</file>

<file path=docProps/thumbnail.jpeg>
</file>